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3"/>
  </p:notesMasterIdLst>
  <p:handoutMasterIdLst>
    <p:handoutMasterId r:id="rId204"/>
  </p:handoutMasterIdLst>
  <p:sldIdLst>
    <p:sldId id="501" r:id="rId2"/>
    <p:sldId id="503" r:id="rId3"/>
    <p:sldId id="504" r:id="rId4"/>
    <p:sldId id="505" r:id="rId5"/>
    <p:sldId id="506" r:id="rId6"/>
    <p:sldId id="507" r:id="rId7"/>
    <p:sldId id="512" r:id="rId8"/>
    <p:sldId id="513" r:id="rId9"/>
    <p:sldId id="514" r:id="rId10"/>
    <p:sldId id="515" r:id="rId11"/>
    <p:sldId id="516" r:id="rId12"/>
    <p:sldId id="517" r:id="rId13"/>
    <p:sldId id="500" r:id="rId14"/>
    <p:sldId id="508" r:id="rId15"/>
    <p:sldId id="499" r:id="rId16"/>
    <p:sldId id="510" r:id="rId17"/>
    <p:sldId id="511" r:id="rId18"/>
    <p:sldId id="523" r:id="rId19"/>
    <p:sldId id="532" r:id="rId20"/>
    <p:sldId id="533" r:id="rId21"/>
    <p:sldId id="534" r:id="rId22"/>
    <p:sldId id="535" r:id="rId23"/>
    <p:sldId id="518" r:id="rId24"/>
    <p:sldId id="521" r:id="rId25"/>
    <p:sldId id="522" r:id="rId26"/>
    <p:sldId id="524" r:id="rId27"/>
    <p:sldId id="525" r:id="rId28"/>
    <p:sldId id="526" r:id="rId29"/>
    <p:sldId id="527" r:id="rId30"/>
    <p:sldId id="528" r:id="rId31"/>
    <p:sldId id="529" r:id="rId32"/>
    <p:sldId id="530" r:id="rId33"/>
    <p:sldId id="495" r:id="rId34"/>
    <p:sldId id="471" r:id="rId35"/>
    <p:sldId id="475" r:id="rId36"/>
    <p:sldId id="536" r:id="rId37"/>
    <p:sldId id="537" r:id="rId38"/>
    <p:sldId id="520" r:id="rId39"/>
    <p:sldId id="538" r:id="rId40"/>
    <p:sldId id="519" r:id="rId41"/>
    <p:sldId id="539" r:id="rId42"/>
    <p:sldId id="540" r:id="rId43"/>
    <p:sldId id="502" r:id="rId44"/>
    <p:sldId id="541" r:id="rId45"/>
    <p:sldId id="542" r:id="rId46"/>
    <p:sldId id="543" r:id="rId47"/>
    <p:sldId id="544" r:id="rId48"/>
    <p:sldId id="545" r:id="rId49"/>
    <p:sldId id="546" r:id="rId50"/>
    <p:sldId id="547" r:id="rId51"/>
    <p:sldId id="548" r:id="rId52"/>
    <p:sldId id="549" r:id="rId53"/>
    <p:sldId id="550" r:id="rId54"/>
    <p:sldId id="551" r:id="rId55"/>
    <p:sldId id="552" r:id="rId56"/>
    <p:sldId id="256" r:id="rId57"/>
    <p:sldId id="259" r:id="rId58"/>
    <p:sldId id="260" r:id="rId59"/>
    <p:sldId id="261" r:id="rId60"/>
    <p:sldId id="262" r:id="rId61"/>
    <p:sldId id="263" r:id="rId62"/>
    <p:sldId id="264" r:id="rId63"/>
    <p:sldId id="265" r:id="rId64"/>
    <p:sldId id="266" r:id="rId65"/>
    <p:sldId id="267" r:id="rId66"/>
    <p:sldId id="268" r:id="rId67"/>
    <p:sldId id="269" r:id="rId68"/>
    <p:sldId id="270" r:id="rId69"/>
    <p:sldId id="271" r:id="rId70"/>
    <p:sldId id="272" r:id="rId71"/>
    <p:sldId id="273" r:id="rId72"/>
    <p:sldId id="274" r:id="rId73"/>
    <p:sldId id="275" r:id="rId74"/>
    <p:sldId id="276" r:id="rId75"/>
    <p:sldId id="277" r:id="rId76"/>
    <p:sldId id="278" r:id="rId77"/>
    <p:sldId id="279" r:id="rId78"/>
    <p:sldId id="280" r:id="rId79"/>
    <p:sldId id="281" r:id="rId80"/>
    <p:sldId id="282" r:id="rId81"/>
    <p:sldId id="283" r:id="rId82"/>
    <p:sldId id="284" r:id="rId83"/>
    <p:sldId id="285" r:id="rId84"/>
    <p:sldId id="286" r:id="rId85"/>
    <p:sldId id="287" r:id="rId86"/>
    <p:sldId id="288" r:id="rId87"/>
    <p:sldId id="289" r:id="rId88"/>
    <p:sldId id="290" r:id="rId89"/>
    <p:sldId id="291" r:id="rId90"/>
    <p:sldId id="292" r:id="rId91"/>
    <p:sldId id="293" r:id="rId92"/>
    <p:sldId id="294" r:id="rId93"/>
    <p:sldId id="295" r:id="rId94"/>
    <p:sldId id="296" r:id="rId95"/>
    <p:sldId id="297" r:id="rId96"/>
    <p:sldId id="298" r:id="rId97"/>
    <p:sldId id="299" r:id="rId98"/>
    <p:sldId id="300" r:id="rId99"/>
    <p:sldId id="301" r:id="rId100"/>
    <p:sldId id="302" r:id="rId101"/>
    <p:sldId id="303" r:id="rId102"/>
    <p:sldId id="304" r:id="rId103"/>
    <p:sldId id="305" r:id="rId104"/>
    <p:sldId id="306" r:id="rId105"/>
    <p:sldId id="307" r:id="rId106"/>
    <p:sldId id="308" r:id="rId107"/>
    <p:sldId id="309" r:id="rId108"/>
    <p:sldId id="310" r:id="rId109"/>
    <p:sldId id="311" r:id="rId110"/>
    <p:sldId id="312" r:id="rId111"/>
    <p:sldId id="313" r:id="rId112"/>
    <p:sldId id="314" r:id="rId113"/>
    <p:sldId id="315" r:id="rId114"/>
    <p:sldId id="316" r:id="rId115"/>
    <p:sldId id="317" r:id="rId116"/>
    <p:sldId id="318" r:id="rId117"/>
    <p:sldId id="319" r:id="rId118"/>
    <p:sldId id="320" r:id="rId119"/>
    <p:sldId id="321" r:id="rId120"/>
    <p:sldId id="322" r:id="rId121"/>
    <p:sldId id="323" r:id="rId122"/>
    <p:sldId id="324" r:id="rId123"/>
    <p:sldId id="325" r:id="rId124"/>
    <p:sldId id="326" r:id="rId125"/>
    <p:sldId id="327" r:id="rId126"/>
    <p:sldId id="328" r:id="rId127"/>
    <p:sldId id="329" r:id="rId128"/>
    <p:sldId id="330" r:id="rId129"/>
    <p:sldId id="331" r:id="rId130"/>
    <p:sldId id="332" r:id="rId131"/>
    <p:sldId id="333" r:id="rId132"/>
    <p:sldId id="334" r:id="rId133"/>
    <p:sldId id="335" r:id="rId134"/>
    <p:sldId id="336" r:id="rId135"/>
    <p:sldId id="337" r:id="rId136"/>
    <p:sldId id="338" r:id="rId137"/>
    <p:sldId id="339" r:id="rId138"/>
    <p:sldId id="340" r:id="rId139"/>
    <p:sldId id="341" r:id="rId140"/>
    <p:sldId id="342" r:id="rId141"/>
    <p:sldId id="343" r:id="rId142"/>
    <p:sldId id="344" r:id="rId143"/>
    <p:sldId id="345" r:id="rId144"/>
    <p:sldId id="346" r:id="rId145"/>
    <p:sldId id="347" r:id="rId146"/>
    <p:sldId id="348" r:id="rId147"/>
    <p:sldId id="349" r:id="rId148"/>
    <p:sldId id="350" r:id="rId149"/>
    <p:sldId id="351" r:id="rId150"/>
    <p:sldId id="352" r:id="rId151"/>
    <p:sldId id="353" r:id="rId152"/>
    <p:sldId id="354" r:id="rId153"/>
    <p:sldId id="355" r:id="rId154"/>
    <p:sldId id="356" r:id="rId155"/>
    <p:sldId id="357" r:id="rId156"/>
    <p:sldId id="358" r:id="rId157"/>
    <p:sldId id="359" r:id="rId158"/>
    <p:sldId id="360" r:id="rId159"/>
    <p:sldId id="361" r:id="rId160"/>
    <p:sldId id="362" r:id="rId161"/>
    <p:sldId id="363" r:id="rId162"/>
    <p:sldId id="364" r:id="rId163"/>
    <p:sldId id="365" r:id="rId164"/>
    <p:sldId id="366" r:id="rId165"/>
    <p:sldId id="367" r:id="rId166"/>
    <p:sldId id="368" r:id="rId167"/>
    <p:sldId id="369" r:id="rId168"/>
    <p:sldId id="370" r:id="rId169"/>
    <p:sldId id="371" r:id="rId170"/>
    <p:sldId id="372" r:id="rId171"/>
    <p:sldId id="373" r:id="rId172"/>
    <p:sldId id="374" r:id="rId173"/>
    <p:sldId id="375" r:id="rId174"/>
    <p:sldId id="376" r:id="rId175"/>
    <p:sldId id="377" r:id="rId176"/>
    <p:sldId id="378" r:id="rId177"/>
    <p:sldId id="379" r:id="rId178"/>
    <p:sldId id="380" r:id="rId179"/>
    <p:sldId id="381" r:id="rId180"/>
    <p:sldId id="382" r:id="rId181"/>
    <p:sldId id="383" r:id="rId182"/>
    <p:sldId id="384" r:id="rId183"/>
    <p:sldId id="385" r:id="rId184"/>
    <p:sldId id="386" r:id="rId185"/>
    <p:sldId id="387" r:id="rId186"/>
    <p:sldId id="388" r:id="rId187"/>
    <p:sldId id="389" r:id="rId188"/>
    <p:sldId id="258" r:id="rId189"/>
    <p:sldId id="390" r:id="rId190"/>
    <p:sldId id="257" r:id="rId191"/>
    <p:sldId id="554" r:id="rId192"/>
    <p:sldId id="555" r:id="rId193"/>
    <p:sldId id="556" r:id="rId194"/>
    <p:sldId id="557" r:id="rId195"/>
    <p:sldId id="558" r:id="rId196"/>
    <p:sldId id="559" r:id="rId197"/>
    <p:sldId id="560" r:id="rId198"/>
    <p:sldId id="561" r:id="rId199"/>
    <p:sldId id="562" r:id="rId200"/>
    <p:sldId id="563" r:id="rId201"/>
    <p:sldId id="401" r:id="rId20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F9933"/>
    <a:srgbClr val="FFFFCC"/>
    <a:srgbClr val="F8F8F8"/>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96" autoAdjust="0"/>
    <p:restoredTop sz="75374" autoAdjust="0"/>
  </p:normalViewPr>
  <p:slideViewPr>
    <p:cSldViewPr>
      <p:cViewPr varScale="1">
        <p:scale>
          <a:sx n="95" d="100"/>
          <a:sy n="95" d="100"/>
        </p:scale>
        <p:origin x="2712" y="176"/>
      </p:cViewPr>
      <p:guideLst>
        <p:guide orient="horz" pos="2160"/>
        <p:guide pos="2880"/>
      </p:guideLst>
    </p:cSldViewPr>
  </p:slideViewPr>
  <p:outlineViewPr>
    <p:cViewPr>
      <p:scale>
        <a:sx n="33" d="100"/>
        <a:sy n="33" d="100"/>
      </p:scale>
      <p:origin x="0" y="963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0" d="100"/>
          <a:sy n="60" d="100"/>
        </p:scale>
        <p:origin x="2400" y="6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viewProps" Target="view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theme" Target="theme/theme1.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notesMaster" Target="notesMasters/notesMaster1.xml"/><Relationship Id="rId208"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openxmlformats.org/officeDocument/2006/relationships/handoutMaster" Target="handoutMasters/handout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r>
              <a:rPr lang="en-US"/>
              <a:t>V3</a:t>
            </a:r>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1440" tIns="45720" rIns="91440" bIns="45720" rtlCol="0"/>
          <a:lstStyle>
            <a:lvl1pPr algn="r">
              <a:defRPr sz="1200"/>
            </a:lvl1pPr>
          </a:lstStyle>
          <a:p>
            <a:fld id="{F36D3791-ABF8-474B-B97A-6A6AB5FF2D95}" type="datetimeFigureOut">
              <a:rPr lang="en-US" smtClean="0"/>
              <a:pPr/>
              <a:t>8/16/20</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1440" tIns="45720" rIns="91440" bIns="45720" rtlCol="0" anchor="b"/>
          <a:lstStyle>
            <a:lvl1pPr algn="l">
              <a:defRPr sz="1200"/>
            </a:lvl1pPr>
          </a:lstStyle>
          <a:p>
            <a:pPr lvl="0"/>
            <a:r>
              <a:rPr lang="en-US" dirty="0"/>
              <a:t>111 </a:t>
            </a:r>
            <a:r>
              <a:rPr lang="en-US" dirty="0" err="1"/>
              <a:t>Ch</a:t>
            </a:r>
            <a:r>
              <a:rPr lang="en-US" dirty="0"/>
              <a:t> 07 A</a:t>
            </a:r>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1440" tIns="45720" rIns="91440" bIns="45720" rtlCol="0" anchor="b"/>
          <a:lstStyle>
            <a:lvl1pPr algn="r">
              <a:defRPr sz="1200"/>
            </a:lvl1pPr>
          </a:lstStyle>
          <a:p>
            <a:fld id="{5CB2476E-8497-458A-B0CA-EB796D594E40}" type="slidenum">
              <a:rPr lang="en-US" smtClean="0"/>
              <a:pPr/>
              <a:t>‹#›</a:t>
            </a:fld>
            <a:endParaRPr lang="en-US"/>
          </a:p>
        </p:txBody>
      </p:sp>
    </p:spTree>
    <p:extLst>
      <p:ext uri="{BB962C8B-B14F-4D97-AF65-F5344CB8AC3E}">
        <p14:creationId xmlns:p14="http://schemas.microsoft.com/office/powerpoint/2010/main" val="3987585404"/>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r>
              <a:rPr lang="en-US"/>
              <a:t>V3</a:t>
            </a:r>
            <a:endParaRPr lang="en-US" dirty="0"/>
          </a:p>
        </p:txBody>
      </p:sp>
      <p:sp>
        <p:nvSpPr>
          <p:cNvPr id="11" name="Slide Image Placeholder 3"/>
          <p:cNvSpPr>
            <a:spLocks noGrp="1" noRot="1" noChangeAspect="1"/>
          </p:cNvSpPr>
          <p:nvPr>
            <p:ph type="sldImg" idx="2"/>
          </p:nvPr>
        </p:nvSpPr>
        <p:spPr>
          <a:xfrm>
            <a:off x="1697038" y="696913"/>
            <a:ext cx="3513137" cy="2633662"/>
          </a:xfrm>
          <a:prstGeom prst="rect">
            <a:avLst/>
          </a:prstGeom>
          <a:noFill/>
          <a:ln w="12700">
            <a:solidFill>
              <a:prstClr val="black"/>
            </a:solidFill>
          </a:ln>
        </p:spPr>
        <p:txBody>
          <a:bodyPr vert="horz" lIns="91440" tIns="45720" rIns="91440" bIns="45720" rtlCol="0" anchor="ctr"/>
          <a:lstStyle/>
          <a:p>
            <a:endParaRPr lang="en-US"/>
          </a:p>
        </p:txBody>
      </p:sp>
      <p:sp>
        <p:nvSpPr>
          <p:cNvPr id="12" name="Notes Placeholder 4"/>
          <p:cNvSpPr>
            <a:spLocks noGrp="1"/>
          </p:cNvSpPr>
          <p:nvPr>
            <p:ph type="body" sz="quarter" idx="3"/>
          </p:nvPr>
        </p:nvSpPr>
        <p:spPr>
          <a:xfrm>
            <a:off x="233680" y="3486150"/>
            <a:ext cx="6465147" cy="511302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6"/>
          <p:cNvSpPr>
            <a:spLocks noGrp="1"/>
          </p:cNvSpPr>
          <p:nvPr>
            <p:ph type="sldNum" sz="quarter" idx="5"/>
          </p:nvPr>
        </p:nvSpPr>
        <p:spPr>
          <a:xfrm>
            <a:off x="3970938" y="8829967"/>
            <a:ext cx="3037840" cy="464820"/>
          </a:xfrm>
          <a:prstGeom prst="rect">
            <a:avLst/>
          </a:prstGeom>
        </p:spPr>
        <p:txBody>
          <a:bodyPr vert="horz" lIns="91440" tIns="45720" rIns="91440" bIns="45720" rtlCol="0" anchor="b"/>
          <a:lstStyle>
            <a:lvl1pPr algn="r">
              <a:defRPr sz="1800"/>
            </a:lvl1pPr>
          </a:lstStyle>
          <a:p>
            <a:fld id="{C237B1E6-5EBD-4C12-9CF2-4C13CCC2F94A}" type="slidenum">
              <a:rPr lang="en-US" smtClean="0"/>
              <a:pPr/>
              <a:t>‹#›</a:t>
            </a:fld>
            <a:endParaRPr lang="en-US" dirty="0"/>
          </a:p>
        </p:txBody>
      </p:sp>
      <p:sp>
        <p:nvSpPr>
          <p:cNvPr id="8" name="Footer Placeholder 7"/>
          <p:cNvSpPr txBox="1">
            <a:spLocks/>
          </p:cNvSpPr>
          <p:nvPr/>
        </p:nvSpPr>
        <p:spPr>
          <a:xfrm>
            <a:off x="0" y="8831580"/>
            <a:ext cx="3037840" cy="464820"/>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1110 </a:t>
            </a:r>
            <a:r>
              <a:rPr kumimoji="0" lang="en-US" sz="1200" b="0" i="0" u="none" strike="noStrike" kern="1200" cap="none" spc="0" normalizeH="0" baseline="0" noProof="0" dirty="0" err="1">
                <a:ln>
                  <a:noFill/>
                </a:ln>
                <a:solidFill>
                  <a:schemeClr val="tx1"/>
                </a:solidFill>
                <a:effectLst/>
                <a:uLnTx/>
                <a:uFillTx/>
                <a:latin typeface="+mn-lt"/>
                <a:ea typeface="+mn-ea"/>
                <a:cs typeface="+mn-cs"/>
              </a:rPr>
              <a:t>Ch</a:t>
            </a:r>
            <a:r>
              <a:rPr kumimoji="0" lang="en-US" sz="1200" b="0" i="0" u="none" strike="noStrike" kern="1200" cap="none" spc="0" normalizeH="0" baseline="0" noProof="0" dirty="0">
                <a:ln>
                  <a:noFill/>
                </a:ln>
                <a:solidFill>
                  <a:schemeClr val="tx1"/>
                </a:solidFill>
                <a:effectLst/>
                <a:uLnTx/>
                <a:uFillTx/>
                <a:latin typeface="+mn-lt"/>
                <a:ea typeface="+mn-ea"/>
                <a:cs typeface="+mn-cs"/>
              </a:rPr>
              <a:t> 06 A</a:t>
            </a:r>
          </a:p>
        </p:txBody>
      </p:sp>
      <p:sp>
        <p:nvSpPr>
          <p:cNvPr id="15" name="Date Placeholder 2"/>
          <p:cNvSpPr txBox="1">
            <a:spLocks/>
          </p:cNvSpPr>
          <p:nvPr/>
        </p:nvSpPr>
        <p:spPr>
          <a:xfrm>
            <a:off x="3972560" y="0"/>
            <a:ext cx="3037840" cy="46482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304B2DE-BEEE-488B-AD33-4FEAA76FAFA8}" type="datetime8">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8/16/20 10:29 AM</a:t>
            </a:fld>
            <a:endParaRPr kumimoji="0" lang="en-US" sz="12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206173544"/>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charset="0"/>
                <a:ea typeface="ＭＳ Ｐゴシック" charset="0"/>
              </a:defRPr>
            </a:lvl1pPr>
            <a:lvl2pPr marL="742950" indent="-285750" defTabSz="931863">
              <a:defRPr>
                <a:solidFill>
                  <a:schemeClr val="tx1"/>
                </a:solidFill>
                <a:latin typeface="Tahoma" charset="0"/>
                <a:ea typeface="ＭＳ Ｐゴシック" charset="0"/>
              </a:defRPr>
            </a:lvl2pPr>
            <a:lvl3pPr marL="1143000" indent="-228600" defTabSz="931863">
              <a:defRPr>
                <a:solidFill>
                  <a:schemeClr val="tx1"/>
                </a:solidFill>
                <a:latin typeface="Tahoma" charset="0"/>
                <a:ea typeface="ＭＳ Ｐゴシック" charset="0"/>
              </a:defRPr>
            </a:lvl3pPr>
            <a:lvl4pPr marL="1600200" indent="-228600" defTabSz="931863">
              <a:defRPr>
                <a:solidFill>
                  <a:schemeClr val="tx1"/>
                </a:solidFill>
                <a:latin typeface="Tahoma" charset="0"/>
                <a:ea typeface="ＭＳ Ｐゴシック" charset="0"/>
              </a:defRPr>
            </a:lvl4pPr>
            <a:lvl5pPr marL="2057400" indent="-228600" defTabSz="931863">
              <a:defRPr>
                <a:solidFill>
                  <a:schemeClr val="tx1"/>
                </a:solidFill>
                <a:latin typeface="Tahoma" charset="0"/>
                <a:ea typeface="ＭＳ Ｐゴシック" charset="0"/>
              </a:defRPr>
            </a:lvl5pPr>
            <a:lvl6pPr marL="2514600" indent="-228600" defTabSz="931863" eaLnBrk="0" fontAlgn="base" hangingPunct="0">
              <a:spcBef>
                <a:spcPct val="0"/>
              </a:spcBef>
              <a:spcAft>
                <a:spcPct val="0"/>
              </a:spcAft>
              <a:defRPr>
                <a:solidFill>
                  <a:schemeClr val="tx1"/>
                </a:solidFill>
                <a:latin typeface="Tahoma" charset="0"/>
                <a:ea typeface="ＭＳ Ｐゴシック" charset="0"/>
              </a:defRPr>
            </a:lvl6pPr>
            <a:lvl7pPr marL="2971800" indent="-228600" defTabSz="931863" eaLnBrk="0" fontAlgn="base" hangingPunct="0">
              <a:spcBef>
                <a:spcPct val="0"/>
              </a:spcBef>
              <a:spcAft>
                <a:spcPct val="0"/>
              </a:spcAft>
              <a:defRPr>
                <a:solidFill>
                  <a:schemeClr val="tx1"/>
                </a:solidFill>
                <a:latin typeface="Tahoma" charset="0"/>
                <a:ea typeface="ＭＳ Ｐゴシック" charset="0"/>
              </a:defRPr>
            </a:lvl7pPr>
            <a:lvl8pPr marL="3429000" indent="-228600" defTabSz="931863" eaLnBrk="0" fontAlgn="base" hangingPunct="0">
              <a:spcBef>
                <a:spcPct val="0"/>
              </a:spcBef>
              <a:spcAft>
                <a:spcPct val="0"/>
              </a:spcAft>
              <a:defRPr>
                <a:solidFill>
                  <a:schemeClr val="tx1"/>
                </a:solidFill>
                <a:latin typeface="Tahoma" charset="0"/>
                <a:ea typeface="ＭＳ Ｐゴシック" charset="0"/>
              </a:defRPr>
            </a:lvl8pPr>
            <a:lvl9pPr marL="3886200" indent="-228600" defTabSz="931863" eaLnBrk="0" fontAlgn="base" hangingPunct="0">
              <a:spcBef>
                <a:spcPct val="0"/>
              </a:spcBef>
              <a:spcAft>
                <a:spcPct val="0"/>
              </a:spcAft>
              <a:defRPr>
                <a:solidFill>
                  <a:schemeClr val="tx1"/>
                </a:solidFill>
                <a:latin typeface="Tahoma" charset="0"/>
                <a:ea typeface="ＭＳ Ｐゴシック" charset="0"/>
              </a:defRPr>
            </a:lvl9pPr>
          </a:lstStyle>
          <a:p>
            <a:fld id="{366D3A80-030E-5744-BB14-6564BFF4F5B6}" type="slidenum">
              <a:rPr lang="en-US">
                <a:latin typeface="Times New Roman" charset="0"/>
              </a:rPr>
              <a:pPr/>
              <a:t>7</a:t>
            </a:fld>
            <a:endParaRPr lang="en-US">
              <a:latin typeface="Times New Roman"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7918260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That just reserves 12 contiguous</a:t>
            </a:r>
            <a:r>
              <a:rPr lang="en-US" baseline="0" dirty="0"/>
              <a:t> memory locations each big enough to hold an int.  None of them are initialized yet though.</a:t>
            </a:r>
          </a:p>
          <a:p>
            <a:r>
              <a:rPr lang="en-US" baseline="0" dirty="0"/>
              <a:t>Show on board.</a:t>
            </a:r>
          </a:p>
          <a:p>
            <a:endParaRPr lang="en-US" baseline="0" dirty="0"/>
          </a:p>
          <a:p>
            <a:r>
              <a:rPr lang="en-US" baseline="0" dirty="0"/>
              <a:t>The size is the number of elements that the array can have.</a:t>
            </a:r>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C237B1E6-5EBD-4C12-9CF2-4C13CCC2F94A}" type="slidenum">
              <a:rPr lang="en-US" smtClean="0"/>
              <a:pPr/>
              <a:t>16</a:t>
            </a:fld>
            <a:endParaRPr lang="en-US"/>
          </a:p>
        </p:txBody>
      </p:sp>
      <p:sp>
        <p:nvSpPr>
          <p:cNvPr id="5" name="Header Placeholder 4"/>
          <p:cNvSpPr>
            <a:spLocks noGrp="1"/>
          </p:cNvSpPr>
          <p:nvPr>
            <p:ph type="hdr" sz="quarter" idx="11"/>
          </p:nvPr>
        </p:nvSpPr>
        <p:spPr/>
        <p:txBody>
          <a:bodyPr/>
          <a:lstStyle/>
          <a:p>
            <a:r>
              <a:rPr lang="en-US"/>
              <a:t>V3</a:t>
            </a:r>
          </a:p>
        </p:txBody>
      </p:sp>
    </p:spTree>
    <p:extLst>
      <p:ext uri="{BB962C8B-B14F-4D97-AF65-F5344CB8AC3E}">
        <p14:creationId xmlns:p14="http://schemas.microsoft.com/office/powerpoint/2010/main" val="1156407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is one way to declare and initialize the array on the previous</a:t>
            </a:r>
            <a:r>
              <a:rPr lang="en-US" baseline="0" dirty="0"/>
              <a:t> slide.</a:t>
            </a:r>
          </a:p>
          <a:p>
            <a:endParaRPr lang="en-US" baseline="0" dirty="0"/>
          </a:p>
          <a:p>
            <a:r>
              <a:rPr lang="en-US" baseline="0" dirty="0"/>
              <a:t>Show that this is equivalent to:</a:t>
            </a:r>
          </a:p>
          <a:p>
            <a:endParaRPr lang="en-US" baseline="0" dirty="0"/>
          </a:p>
          <a:p>
            <a:r>
              <a:rPr lang="en-US" baseline="0" dirty="0" err="1"/>
              <a:t>nums</a:t>
            </a:r>
            <a:r>
              <a:rPr lang="en-US" baseline="0" dirty="0"/>
              <a:t>[0] = -45;</a:t>
            </a:r>
          </a:p>
          <a:p>
            <a:r>
              <a:rPr lang="en-US" baseline="0" dirty="0" err="1"/>
              <a:t>nums</a:t>
            </a:r>
            <a:r>
              <a:rPr lang="en-US" baseline="0" dirty="0"/>
              <a:t>[1] = 6;</a:t>
            </a:r>
          </a:p>
          <a:p>
            <a:r>
              <a:rPr lang="mr-IN" baseline="0" dirty="0"/>
              <a:t>…</a:t>
            </a:r>
            <a:endParaRPr lang="en-US" baseline="0" dirty="0"/>
          </a:p>
          <a:p>
            <a:endParaRPr lang="en-US" baseline="0" dirty="0"/>
          </a:p>
          <a:p>
            <a:endParaRPr lang="en-US" baseline="0" dirty="0"/>
          </a:p>
          <a:p>
            <a:endParaRPr lang="en-US" baseline="0" dirty="0"/>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C237B1E6-5EBD-4C12-9CF2-4C13CCC2F94A}" type="slidenum">
              <a:rPr lang="en-US" smtClean="0"/>
              <a:pPr/>
              <a:t>17</a:t>
            </a:fld>
            <a:endParaRPr lang="en-US"/>
          </a:p>
        </p:txBody>
      </p:sp>
      <p:sp>
        <p:nvSpPr>
          <p:cNvPr id="5" name="Header Placeholder 4"/>
          <p:cNvSpPr>
            <a:spLocks noGrp="1"/>
          </p:cNvSpPr>
          <p:nvPr>
            <p:ph type="hdr" sz="quarter" idx="11"/>
          </p:nvPr>
        </p:nvSpPr>
        <p:spPr/>
        <p:txBody>
          <a:bodyPr/>
          <a:lstStyle/>
          <a:p>
            <a:r>
              <a:rPr lang="en-US"/>
              <a:t>V3</a:t>
            </a:r>
          </a:p>
        </p:txBody>
      </p:sp>
    </p:spTree>
    <p:extLst>
      <p:ext uri="{BB962C8B-B14F-4D97-AF65-F5344CB8AC3E}">
        <p14:creationId xmlns:p14="http://schemas.microsoft.com/office/powerpoint/2010/main" val="1559491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charset="0"/>
                <a:ea typeface="ＭＳ Ｐゴシック" charset="0"/>
              </a:defRPr>
            </a:lvl1pPr>
            <a:lvl2pPr marL="742950" indent="-285750" defTabSz="931863">
              <a:defRPr>
                <a:solidFill>
                  <a:schemeClr val="tx1"/>
                </a:solidFill>
                <a:latin typeface="Tahoma" charset="0"/>
                <a:ea typeface="ＭＳ Ｐゴシック" charset="0"/>
              </a:defRPr>
            </a:lvl2pPr>
            <a:lvl3pPr marL="1143000" indent="-228600" defTabSz="931863">
              <a:defRPr>
                <a:solidFill>
                  <a:schemeClr val="tx1"/>
                </a:solidFill>
                <a:latin typeface="Tahoma" charset="0"/>
                <a:ea typeface="ＭＳ Ｐゴシック" charset="0"/>
              </a:defRPr>
            </a:lvl3pPr>
            <a:lvl4pPr marL="1600200" indent="-228600" defTabSz="931863">
              <a:defRPr>
                <a:solidFill>
                  <a:schemeClr val="tx1"/>
                </a:solidFill>
                <a:latin typeface="Tahoma" charset="0"/>
                <a:ea typeface="ＭＳ Ｐゴシック" charset="0"/>
              </a:defRPr>
            </a:lvl4pPr>
            <a:lvl5pPr marL="2057400" indent="-228600" defTabSz="931863">
              <a:defRPr>
                <a:solidFill>
                  <a:schemeClr val="tx1"/>
                </a:solidFill>
                <a:latin typeface="Tahoma" charset="0"/>
                <a:ea typeface="ＭＳ Ｐゴシック" charset="0"/>
              </a:defRPr>
            </a:lvl5pPr>
            <a:lvl6pPr marL="2514600" indent="-228600" defTabSz="931863" eaLnBrk="0" fontAlgn="base" hangingPunct="0">
              <a:spcBef>
                <a:spcPct val="0"/>
              </a:spcBef>
              <a:spcAft>
                <a:spcPct val="0"/>
              </a:spcAft>
              <a:defRPr>
                <a:solidFill>
                  <a:schemeClr val="tx1"/>
                </a:solidFill>
                <a:latin typeface="Tahoma" charset="0"/>
                <a:ea typeface="ＭＳ Ｐゴシック" charset="0"/>
              </a:defRPr>
            </a:lvl6pPr>
            <a:lvl7pPr marL="2971800" indent="-228600" defTabSz="931863" eaLnBrk="0" fontAlgn="base" hangingPunct="0">
              <a:spcBef>
                <a:spcPct val="0"/>
              </a:spcBef>
              <a:spcAft>
                <a:spcPct val="0"/>
              </a:spcAft>
              <a:defRPr>
                <a:solidFill>
                  <a:schemeClr val="tx1"/>
                </a:solidFill>
                <a:latin typeface="Tahoma" charset="0"/>
                <a:ea typeface="ＭＳ Ｐゴシック" charset="0"/>
              </a:defRPr>
            </a:lvl7pPr>
            <a:lvl8pPr marL="3429000" indent="-228600" defTabSz="931863" eaLnBrk="0" fontAlgn="base" hangingPunct="0">
              <a:spcBef>
                <a:spcPct val="0"/>
              </a:spcBef>
              <a:spcAft>
                <a:spcPct val="0"/>
              </a:spcAft>
              <a:defRPr>
                <a:solidFill>
                  <a:schemeClr val="tx1"/>
                </a:solidFill>
                <a:latin typeface="Tahoma" charset="0"/>
                <a:ea typeface="ＭＳ Ｐゴシック" charset="0"/>
              </a:defRPr>
            </a:lvl8pPr>
            <a:lvl9pPr marL="3886200" indent="-228600" defTabSz="931863" eaLnBrk="0" fontAlgn="base" hangingPunct="0">
              <a:spcBef>
                <a:spcPct val="0"/>
              </a:spcBef>
              <a:spcAft>
                <a:spcPct val="0"/>
              </a:spcAft>
              <a:defRPr>
                <a:solidFill>
                  <a:schemeClr val="tx1"/>
                </a:solidFill>
                <a:latin typeface="Tahoma" charset="0"/>
                <a:ea typeface="ＭＳ Ｐゴシック" charset="0"/>
              </a:defRPr>
            </a:lvl9pPr>
          </a:lstStyle>
          <a:p>
            <a:fld id="{D5CF2033-55E8-EF42-B51A-7AFEC78DEC17}" type="slidenum">
              <a:rPr lang="en-US">
                <a:latin typeface="Times New Roman" charset="0"/>
              </a:rPr>
              <a:pPr/>
              <a:t>18</a:t>
            </a:fld>
            <a:endParaRPr lang="en-US">
              <a:latin typeface="Times New Roman"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1294919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use a named</a:t>
            </a:r>
            <a:r>
              <a:rPr lang="en-US" baseline="0" dirty="0"/>
              <a:t> constant as the size of an array, either a </a:t>
            </a:r>
            <a:r>
              <a:rPr lang="en-US" baseline="0" dirty="0" err="1"/>
              <a:t>const</a:t>
            </a:r>
            <a:r>
              <a:rPr lang="en-US" baseline="0" dirty="0"/>
              <a:t> or a #define. This helps make the program easier to read. It also makes the program more versatile and maintainable because you can change any reference to the size of an array in one location. If you change the value of the named constant, it will change all statements where it is used.</a:t>
            </a:r>
            <a:endParaRPr lang="en-US" dirty="0"/>
          </a:p>
        </p:txBody>
      </p:sp>
      <p:sp>
        <p:nvSpPr>
          <p:cNvPr id="4" name="Header Placeholder 3"/>
          <p:cNvSpPr>
            <a:spLocks noGrp="1"/>
          </p:cNvSpPr>
          <p:nvPr>
            <p:ph type="hdr" sz="quarter" idx="10"/>
          </p:nvPr>
        </p:nvSpPr>
        <p:spPr/>
        <p:txBody>
          <a:bodyPr/>
          <a:lstStyle/>
          <a:p>
            <a:r>
              <a:rPr lang="en-US"/>
              <a:t>V3</a:t>
            </a:r>
          </a:p>
        </p:txBody>
      </p:sp>
      <p:sp>
        <p:nvSpPr>
          <p:cNvPr id="5" name="Slide Number Placeholder 4"/>
          <p:cNvSpPr>
            <a:spLocks noGrp="1"/>
          </p:cNvSpPr>
          <p:nvPr>
            <p:ph type="sldNum" sz="quarter" idx="11"/>
          </p:nvPr>
        </p:nvSpPr>
        <p:spPr/>
        <p:txBody>
          <a:bodyPr/>
          <a:lstStyle/>
          <a:p>
            <a:fld id="{C237B1E6-5EBD-4C12-9CF2-4C13CCC2F94A}" type="slidenum">
              <a:rPr lang="en-US" smtClean="0"/>
              <a:pPr/>
              <a:t>19</a:t>
            </a:fld>
            <a:endParaRPr lang="en-US"/>
          </a:p>
        </p:txBody>
      </p:sp>
    </p:spTree>
    <p:extLst>
      <p:ext uri="{BB962C8B-B14F-4D97-AF65-F5344CB8AC3E}">
        <p14:creationId xmlns:p14="http://schemas.microsoft.com/office/powerpoint/2010/main" val="2007703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charset="0"/>
                <a:ea typeface="ＭＳ Ｐゴシック" charset="0"/>
              </a:defRPr>
            </a:lvl1pPr>
            <a:lvl2pPr marL="742950" indent="-285750" defTabSz="931863">
              <a:defRPr>
                <a:solidFill>
                  <a:schemeClr val="tx1"/>
                </a:solidFill>
                <a:latin typeface="Tahoma" charset="0"/>
                <a:ea typeface="ＭＳ Ｐゴシック" charset="0"/>
              </a:defRPr>
            </a:lvl2pPr>
            <a:lvl3pPr marL="1143000" indent="-228600" defTabSz="931863">
              <a:defRPr>
                <a:solidFill>
                  <a:schemeClr val="tx1"/>
                </a:solidFill>
                <a:latin typeface="Tahoma" charset="0"/>
                <a:ea typeface="ＭＳ Ｐゴシック" charset="0"/>
              </a:defRPr>
            </a:lvl3pPr>
            <a:lvl4pPr marL="1600200" indent="-228600" defTabSz="931863">
              <a:defRPr>
                <a:solidFill>
                  <a:schemeClr val="tx1"/>
                </a:solidFill>
                <a:latin typeface="Tahoma" charset="0"/>
                <a:ea typeface="ＭＳ Ｐゴシック" charset="0"/>
              </a:defRPr>
            </a:lvl4pPr>
            <a:lvl5pPr marL="2057400" indent="-228600" defTabSz="931863">
              <a:defRPr>
                <a:solidFill>
                  <a:schemeClr val="tx1"/>
                </a:solidFill>
                <a:latin typeface="Tahoma" charset="0"/>
                <a:ea typeface="ＭＳ Ｐゴシック" charset="0"/>
              </a:defRPr>
            </a:lvl5pPr>
            <a:lvl6pPr marL="2514600" indent="-228600" defTabSz="931863" eaLnBrk="0" fontAlgn="base" hangingPunct="0">
              <a:spcBef>
                <a:spcPct val="0"/>
              </a:spcBef>
              <a:spcAft>
                <a:spcPct val="0"/>
              </a:spcAft>
              <a:defRPr>
                <a:solidFill>
                  <a:schemeClr val="tx1"/>
                </a:solidFill>
                <a:latin typeface="Tahoma" charset="0"/>
                <a:ea typeface="ＭＳ Ｐゴシック" charset="0"/>
              </a:defRPr>
            </a:lvl6pPr>
            <a:lvl7pPr marL="2971800" indent="-228600" defTabSz="931863" eaLnBrk="0" fontAlgn="base" hangingPunct="0">
              <a:spcBef>
                <a:spcPct val="0"/>
              </a:spcBef>
              <a:spcAft>
                <a:spcPct val="0"/>
              </a:spcAft>
              <a:defRPr>
                <a:solidFill>
                  <a:schemeClr val="tx1"/>
                </a:solidFill>
                <a:latin typeface="Tahoma" charset="0"/>
                <a:ea typeface="ＭＳ Ｐゴシック" charset="0"/>
              </a:defRPr>
            </a:lvl7pPr>
            <a:lvl8pPr marL="3429000" indent="-228600" defTabSz="931863" eaLnBrk="0" fontAlgn="base" hangingPunct="0">
              <a:spcBef>
                <a:spcPct val="0"/>
              </a:spcBef>
              <a:spcAft>
                <a:spcPct val="0"/>
              </a:spcAft>
              <a:defRPr>
                <a:solidFill>
                  <a:schemeClr val="tx1"/>
                </a:solidFill>
                <a:latin typeface="Tahoma" charset="0"/>
                <a:ea typeface="ＭＳ Ｐゴシック" charset="0"/>
              </a:defRPr>
            </a:lvl8pPr>
            <a:lvl9pPr marL="3886200" indent="-228600" defTabSz="931863" eaLnBrk="0" fontAlgn="base" hangingPunct="0">
              <a:spcBef>
                <a:spcPct val="0"/>
              </a:spcBef>
              <a:spcAft>
                <a:spcPct val="0"/>
              </a:spcAft>
              <a:defRPr>
                <a:solidFill>
                  <a:schemeClr val="tx1"/>
                </a:solidFill>
                <a:latin typeface="Tahoma" charset="0"/>
                <a:ea typeface="ＭＳ Ｐゴシック" charset="0"/>
              </a:defRPr>
            </a:lvl9pPr>
          </a:lstStyle>
          <a:p>
            <a:fld id="{D5CF2033-55E8-EF42-B51A-7AFEC78DEC17}" type="slidenum">
              <a:rPr lang="en-US">
                <a:latin typeface="Times New Roman" charset="0"/>
              </a:rPr>
              <a:pPr/>
              <a:t>20</a:t>
            </a:fld>
            <a:endParaRPr lang="en-US">
              <a:latin typeface="Times New Roman"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1799226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charset="0"/>
                <a:ea typeface="ＭＳ Ｐゴシック" charset="0"/>
              </a:defRPr>
            </a:lvl1pPr>
            <a:lvl2pPr marL="742950" indent="-285750" defTabSz="931863">
              <a:defRPr>
                <a:solidFill>
                  <a:schemeClr val="tx1"/>
                </a:solidFill>
                <a:latin typeface="Tahoma" charset="0"/>
                <a:ea typeface="ＭＳ Ｐゴシック" charset="0"/>
              </a:defRPr>
            </a:lvl2pPr>
            <a:lvl3pPr marL="1143000" indent="-228600" defTabSz="931863">
              <a:defRPr>
                <a:solidFill>
                  <a:schemeClr val="tx1"/>
                </a:solidFill>
                <a:latin typeface="Tahoma" charset="0"/>
                <a:ea typeface="ＭＳ Ｐゴシック" charset="0"/>
              </a:defRPr>
            </a:lvl3pPr>
            <a:lvl4pPr marL="1600200" indent="-228600" defTabSz="931863">
              <a:defRPr>
                <a:solidFill>
                  <a:schemeClr val="tx1"/>
                </a:solidFill>
                <a:latin typeface="Tahoma" charset="0"/>
                <a:ea typeface="ＭＳ Ｐゴシック" charset="0"/>
              </a:defRPr>
            </a:lvl4pPr>
            <a:lvl5pPr marL="2057400" indent="-228600" defTabSz="931863">
              <a:defRPr>
                <a:solidFill>
                  <a:schemeClr val="tx1"/>
                </a:solidFill>
                <a:latin typeface="Tahoma" charset="0"/>
                <a:ea typeface="ＭＳ Ｐゴシック" charset="0"/>
              </a:defRPr>
            </a:lvl5pPr>
            <a:lvl6pPr marL="2514600" indent="-228600" defTabSz="931863" eaLnBrk="0" fontAlgn="base" hangingPunct="0">
              <a:spcBef>
                <a:spcPct val="0"/>
              </a:spcBef>
              <a:spcAft>
                <a:spcPct val="0"/>
              </a:spcAft>
              <a:defRPr>
                <a:solidFill>
                  <a:schemeClr val="tx1"/>
                </a:solidFill>
                <a:latin typeface="Tahoma" charset="0"/>
                <a:ea typeface="ＭＳ Ｐゴシック" charset="0"/>
              </a:defRPr>
            </a:lvl6pPr>
            <a:lvl7pPr marL="2971800" indent="-228600" defTabSz="931863" eaLnBrk="0" fontAlgn="base" hangingPunct="0">
              <a:spcBef>
                <a:spcPct val="0"/>
              </a:spcBef>
              <a:spcAft>
                <a:spcPct val="0"/>
              </a:spcAft>
              <a:defRPr>
                <a:solidFill>
                  <a:schemeClr val="tx1"/>
                </a:solidFill>
                <a:latin typeface="Tahoma" charset="0"/>
                <a:ea typeface="ＭＳ Ｐゴシック" charset="0"/>
              </a:defRPr>
            </a:lvl7pPr>
            <a:lvl8pPr marL="3429000" indent="-228600" defTabSz="931863" eaLnBrk="0" fontAlgn="base" hangingPunct="0">
              <a:spcBef>
                <a:spcPct val="0"/>
              </a:spcBef>
              <a:spcAft>
                <a:spcPct val="0"/>
              </a:spcAft>
              <a:defRPr>
                <a:solidFill>
                  <a:schemeClr val="tx1"/>
                </a:solidFill>
                <a:latin typeface="Tahoma" charset="0"/>
                <a:ea typeface="ＭＳ Ｐゴシック" charset="0"/>
              </a:defRPr>
            </a:lvl8pPr>
            <a:lvl9pPr marL="3886200" indent="-228600" defTabSz="931863" eaLnBrk="0" fontAlgn="base" hangingPunct="0">
              <a:spcBef>
                <a:spcPct val="0"/>
              </a:spcBef>
              <a:spcAft>
                <a:spcPct val="0"/>
              </a:spcAft>
              <a:defRPr>
                <a:solidFill>
                  <a:schemeClr val="tx1"/>
                </a:solidFill>
                <a:latin typeface="Tahoma" charset="0"/>
                <a:ea typeface="ＭＳ Ｐゴシック" charset="0"/>
              </a:defRPr>
            </a:lvl9pPr>
          </a:lstStyle>
          <a:p>
            <a:fld id="{D5CF2033-55E8-EF42-B51A-7AFEC78DEC17}" type="slidenum">
              <a:rPr lang="en-US">
                <a:latin typeface="Times New Roman" charset="0"/>
              </a:rPr>
              <a:pPr/>
              <a:t>21</a:t>
            </a:fld>
            <a:endParaRPr lang="en-US">
              <a:latin typeface="Times New Roman"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Times New Roman" charset="0"/>
              </a:rPr>
              <a:t>The second row is missing a value,</a:t>
            </a:r>
            <a:r>
              <a:rPr lang="en-US" baseline="0" dirty="0">
                <a:latin typeface="Times New Roman" charset="0"/>
              </a:rPr>
              <a:t> so it will be initialized to 0.</a:t>
            </a:r>
          </a:p>
          <a:p>
            <a:endParaRPr lang="en-US" baseline="0" dirty="0">
              <a:latin typeface="Times New Roman" charset="0"/>
            </a:endParaRPr>
          </a:p>
          <a:p>
            <a:endParaRPr lang="en-US" dirty="0">
              <a:latin typeface="Times New Roman" charset="0"/>
            </a:endParaRPr>
          </a:p>
        </p:txBody>
      </p:sp>
    </p:spTree>
    <p:extLst>
      <p:ext uri="{BB962C8B-B14F-4D97-AF65-F5344CB8AC3E}">
        <p14:creationId xmlns:p14="http://schemas.microsoft.com/office/powerpoint/2010/main" val="239249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a:t>
            </a:r>
            <a:r>
              <a:rPr lang="en-US" baseline="0" dirty="0"/>
              <a:t> can visualize a three dimensional array as a Rubik’s cube with each cube holding one value inside. The size would be 3 by 3 by 3, height by width by depth. If you separated the cube along one dimension, you would end up with a one-dimensional array or list of tables.</a:t>
            </a:r>
          </a:p>
          <a:p>
            <a:endParaRPr lang="en-US" baseline="0" dirty="0"/>
          </a:p>
          <a:p>
            <a:r>
              <a:rPr lang="en-US" baseline="0" dirty="0"/>
              <a:t>More than three dimensions are harder to visualize. Four dimensions might be a one-dimensional array or list of Rubik’s cubes. Five dimensions would be a table of Rubik’s cubes. Six dimensions would be a Rubik’s cube where each cube is a Rubik’s cube.</a:t>
            </a:r>
            <a:endParaRPr lang="en-US" dirty="0"/>
          </a:p>
        </p:txBody>
      </p:sp>
      <p:sp>
        <p:nvSpPr>
          <p:cNvPr id="4" name="Header Placeholder 3"/>
          <p:cNvSpPr>
            <a:spLocks noGrp="1"/>
          </p:cNvSpPr>
          <p:nvPr>
            <p:ph type="hdr" sz="quarter" idx="10"/>
          </p:nvPr>
        </p:nvSpPr>
        <p:spPr/>
        <p:txBody>
          <a:bodyPr/>
          <a:lstStyle/>
          <a:p>
            <a:r>
              <a:rPr lang="en-US"/>
              <a:t>V3</a:t>
            </a:r>
          </a:p>
        </p:txBody>
      </p:sp>
      <p:sp>
        <p:nvSpPr>
          <p:cNvPr id="5" name="Slide Number Placeholder 4"/>
          <p:cNvSpPr>
            <a:spLocks noGrp="1"/>
          </p:cNvSpPr>
          <p:nvPr>
            <p:ph type="sldNum" sz="quarter" idx="11"/>
          </p:nvPr>
        </p:nvSpPr>
        <p:spPr/>
        <p:txBody>
          <a:bodyPr/>
          <a:lstStyle/>
          <a:p>
            <a:fld id="{C237B1E6-5EBD-4C12-9CF2-4C13CCC2F94A}" type="slidenum">
              <a:rPr lang="en-US" smtClean="0"/>
              <a:pPr/>
              <a:t>22</a:t>
            </a:fld>
            <a:endParaRPr lang="en-US"/>
          </a:p>
        </p:txBody>
      </p:sp>
    </p:spTree>
    <p:extLst>
      <p:ext uri="{BB962C8B-B14F-4D97-AF65-F5344CB8AC3E}">
        <p14:creationId xmlns:p14="http://schemas.microsoft.com/office/powerpoint/2010/main" val="1801259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a:p>
            <a:r>
              <a:rPr lang="en-US" baseline="0" dirty="0"/>
              <a:t>Each element can be accessed by its indexed name.</a:t>
            </a:r>
          </a:p>
          <a:p>
            <a:endParaRPr lang="en-US" baseline="0" dirty="0"/>
          </a:p>
          <a:p>
            <a:endParaRPr lang="en-US" baseline="0" dirty="0"/>
          </a:p>
          <a:p>
            <a:r>
              <a:rPr lang="en-US" baseline="0" dirty="0"/>
              <a:t>For example: </a:t>
            </a:r>
          </a:p>
          <a:p>
            <a:r>
              <a:rPr lang="en-US" baseline="0" dirty="0" err="1"/>
              <a:t>nums</a:t>
            </a:r>
            <a:r>
              <a:rPr lang="en-US" baseline="0" dirty="0"/>
              <a:t>[7] = 12;          // would change the 62 to a 12.</a:t>
            </a:r>
          </a:p>
          <a:p>
            <a:r>
              <a:rPr lang="en-US" baseline="0" dirty="0"/>
              <a:t>if (</a:t>
            </a:r>
            <a:r>
              <a:rPr lang="en-US" baseline="0" dirty="0" err="1"/>
              <a:t>nums</a:t>
            </a:r>
            <a:r>
              <a:rPr lang="en-US" baseline="0" dirty="0"/>
              <a:t>[4] &gt; 1000)  </a:t>
            </a:r>
            <a:r>
              <a:rPr lang="mr-IN" baseline="0" dirty="0"/>
              <a:t>…</a:t>
            </a:r>
            <a:r>
              <a:rPr lang="en-US" baseline="0" dirty="0"/>
              <a:t> </a:t>
            </a:r>
          </a:p>
          <a:p>
            <a:r>
              <a:rPr lang="en-US" baseline="0" dirty="0" err="1"/>
              <a:t>scanf</a:t>
            </a:r>
            <a:r>
              <a:rPr lang="en-US" baseline="0" dirty="0"/>
              <a:t>(“%d”, &amp;</a:t>
            </a:r>
            <a:r>
              <a:rPr lang="en-US" baseline="0" dirty="0" err="1"/>
              <a:t>nums</a:t>
            </a:r>
            <a:r>
              <a:rPr lang="en-US" baseline="0" dirty="0"/>
              <a:t>[9];</a:t>
            </a:r>
          </a:p>
          <a:p>
            <a:endParaRPr lang="en-US" baseline="0" dirty="0"/>
          </a:p>
        </p:txBody>
      </p:sp>
      <p:sp>
        <p:nvSpPr>
          <p:cNvPr id="4" name="Slide Number Placeholder 3"/>
          <p:cNvSpPr>
            <a:spLocks noGrp="1"/>
          </p:cNvSpPr>
          <p:nvPr>
            <p:ph type="sldNum" sz="quarter" idx="10"/>
          </p:nvPr>
        </p:nvSpPr>
        <p:spPr/>
        <p:txBody>
          <a:bodyPr/>
          <a:lstStyle/>
          <a:p>
            <a:fld id="{C237B1E6-5EBD-4C12-9CF2-4C13CCC2F94A}" type="slidenum">
              <a:rPr lang="en-US" smtClean="0"/>
              <a:pPr/>
              <a:t>23</a:t>
            </a:fld>
            <a:endParaRPr lang="en-US"/>
          </a:p>
        </p:txBody>
      </p:sp>
      <p:sp>
        <p:nvSpPr>
          <p:cNvPr id="5" name="Header Placeholder 4"/>
          <p:cNvSpPr>
            <a:spLocks noGrp="1"/>
          </p:cNvSpPr>
          <p:nvPr>
            <p:ph type="hdr" sz="quarter" idx="11"/>
          </p:nvPr>
        </p:nvSpPr>
        <p:spPr/>
        <p:txBody>
          <a:bodyPr/>
          <a:lstStyle/>
          <a:p>
            <a:r>
              <a:rPr lang="en-US"/>
              <a:t>V3</a:t>
            </a:r>
          </a:p>
        </p:txBody>
      </p:sp>
    </p:spTree>
    <p:extLst>
      <p:ext uri="{BB962C8B-B14F-4D97-AF65-F5344CB8AC3E}">
        <p14:creationId xmlns:p14="http://schemas.microsoft.com/office/powerpoint/2010/main" val="21168458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charset="0"/>
                <a:ea typeface="ＭＳ Ｐゴシック" charset="0"/>
              </a:defRPr>
            </a:lvl1pPr>
            <a:lvl2pPr marL="742950" indent="-285750" defTabSz="931863">
              <a:defRPr>
                <a:solidFill>
                  <a:schemeClr val="tx1"/>
                </a:solidFill>
                <a:latin typeface="Tahoma" charset="0"/>
                <a:ea typeface="ＭＳ Ｐゴシック" charset="0"/>
              </a:defRPr>
            </a:lvl2pPr>
            <a:lvl3pPr marL="1143000" indent="-228600" defTabSz="931863">
              <a:defRPr>
                <a:solidFill>
                  <a:schemeClr val="tx1"/>
                </a:solidFill>
                <a:latin typeface="Tahoma" charset="0"/>
                <a:ea typeface="ＭＳ Ｐゴシック" charset="0"/>
              </a:defRPr>
            </a:lvl3pPr>
            <a:lvl4pPr marL="1600200" indent="-228600" defTabSz="931863">
              <a:defRPr>
                <a:solidFill>
                  <a:schemeClr val="tx1"/>
                </a:solidFill>
                <a:latin typeface="Tahoma" charset="0"/>
                <a:ea typeface="ＭＳ Ｐゴシック" charset="0"/>
              </a:defRPr>
            </a:lvl4pPr>
            <a:lvl5pPr marL="2057400" indent="-228600" defTabSz="931863">
              <a:defRPr>
                <a:solidFill>
                  <a:schemeClr val="tx1"/>
                </a:solidFill>
                <a:latin typeface="Tahoma" charset="0"/>
                <a:ea typeface="ＭＳ Ｐゴシック" charset="0"/>
              </a:defRPr>
            </a:lvl5pPr>
            <a:lvl6pPr marL="2514600" indent="-228600" defTabSz="931863" eaLnBrk="0" fontAlgn="base" hangingPunct="0">
              <a:spcBef>
                <a:spcPct val="0"/>
              </a:spcBef>
              <a:spcAft>
                <a:spcPct val="0"/>
              </a:spcAft>
              <a:defRPr>
                <a:solidFill>
                  <a:schemeClr val="tx1"/>
                </a:solidFill>
                <a:latin typeface="Tahoma" charset="0"/>
                <a:ea typeface="ＭＳ Ｐゴシック" charset="0"/>
              </a:defRPr>
            </a:lvl6pPr>
            <a:lvl7pPr marL="2971800" indent="-228600" defTabSz="931863" eaLnBrk="0" fontAlgn="base" hangingPunct="0">
              <a:spcBef>
                <a:spcPct val="0"/>
              </a:spcBef>
              <a:spcAft>
                <a:spcPct val="0"/>
              </a:spcAft>
              <a:defRPr>
                <a:solidFill>
                  <a:schemeClr val="tx1"/>
                </a:solidFill>
                <a:latin typeface="Tahoma" charset="0"/>
                <a:ea typeface="ＭＳ Ｐゴシック" charset="0"/>
              </a:defRPr>
            </a:lvl7pPr>
            <a:lvl8pPr marL="3429000" indent="-228600" defTabSz="931863" eaLnBrk="0" fontAlgn="base" hangingPunct="0">
              <a:spcBef>
                <a:spcPct val="0"/>
              </a:spcBef>
              <a:spcAft>
                <a:spcPct val="0"/>
              </a:spcAft>
              <a:defRPr>
                <a:solidFill>
                  <a:schemeClr val="tx1"/>
                </a:solidFill>
                <a:latin typeface="Tahoma" charset="0"/>
                <a:ea typeface="ＭＳ Ｐゴシック" charset="0"/>
              </a:defRPr>
            </a:lvl8pPr>
            <a:lvl9pPr marL="3886200" indent="-228600" defTabSz="931863" eaLnBrk="0" fontAlgn="base" hangingPunct="0">
              <a:spcBef>
                <a:spcPct val="0"/>
              </a:spcBef>
              <a:spcAft>
                <a:spcPct val="0"/>
              </a:spcAft>
              <a:defRPr>
                <a:solidFill>
                  <a:schemeClr val="tx1"/>
                </a:solidFill>
                <a:latin typeface="Tahoma" charset="0"/>
                <a:ea typeface="ＭＳ Ｐゴシック" charset="0"/>
              </a:defRPr>
            </a:lvl9pPr>
          </a:lstStyle>
          <a:p>
            <a:fld id="{34BDB6FE-4346-BA48-8D0B-977F87D07BB6}" type="slidenum">
              <a:rPr lang="en-US">
                <a:latin typeface="Times New Roman" charset="0"/>
              </a:rPr>
              <a:pPr/>
              <a:t>24</a:t>
            </a:fld>
            <a:endParaRPr lang="en-US">
              <a:latin typeface="Times New Roman"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latin typeface="Times New Roman" charset="0"/>
            </a:endParaRPr>
          </a:p>
        </p:txBody>
      </p:sp>
    </p:spTree>
    <p:extLst>
      <p:ext uri="{BB962C8B-B14F-4D97-AF65-F5344CB8AC3E}">
        <p14:creationId xmlns:p14="http://schemas.microsoft.com/office/powerpoint/2010/main" val="1375038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charset="0"/>
                <a:ea typeface="ＭＳ Ｐゴシック" charset="0"/>
              </a:defRPr>
            </a:lvl1pPr>
            <a:lvl2pPr marL="742950" indent="-285750" defTabSz="931863">
              <a:defRPr>
                <a:solidFill>
                  <a:schemeClr val="tx1"/>
                </a:solidFill>
                <a:latin typeface="Tahoma" charset="0"/>
                <a:ea typeface="ＭＳ Ｐゴシック" charset="0"/>
              </a:defRPr>
            </a:lvl2pPr>
            <a:lvl3pPr marL="1143000" indent="-228600" defTabSz="931863">
              <a:defRPr>
                <a:solidFill>
                  <a:schemeClr val="tx1"/>
                </a:solidFill>
                <a:latin typeface="Tahoma" charset="0"/>
                <a:ea typeface="ＭＳ Ｐゴシック" charset="0"/>
              </a:defRPr>
            </a:lvl3pPr>
            <a:lvl4pPr marL="1600200" indent="-228600" defTabSz="931863">
              <a:defRPr>
                <a:solidFill>
                  <a:schemeClr val="tx1"/>
                </a:solidFill>
                <a:latin typeface="Tahoma" charset="0"/>
                <a:ea typeface="ＭＳ Ｐゴシック" charset="0"/>
              </a:defRPr>
            </a:lvl4pPr>
            <a:lvl5pPr marL="2057400" indent="-228600" defTabSz="931863">
              <a:defRPr>
                <a:solidFill>
                  <a:schemeClr val="tx1"/>
                </a:solidFill>
                <a:latin typeface="Tahoma" charset="0"/>
                <a:ea typeface="ＭＳ Ｐゴシック" charset="0"/>
              </a:defRPr>
            </a:lvl5pPr>
            <a:lvl6pPr marL="2514600" indent="-228600" defTabSz="931863" eaLnBrk="0" fontAlgn="base" hangingPunct="0">
              <a:spcBef>
                <a:spcPct val="0"/>
              </a:spcBef>
              <a:spcAft>
                <a:spcPct val="0"/>
              </a:spcAft>
              <a:defRPr>
                <a:solidFill>
                  <a:schemeClr val="tx1"/>
                </a:solidFill>
                <a:latin typeface="Tahoma" charset="0"/>
                <a:ea typeface="ＭＳ Ｐゴシック" charset="0"/>
              </a:defRPr>
            </a:lvl6pPr>
            <a:lvl7pPr marL="2971800" indent="-228600" defTabSz="931863" eaLnBrk="0" fontAlgn="base" hangingPunct="0">
              <a:spcBef>
                <a:spcPct val="0"/>
              </a:spcBef>
              <a:spcAft>
                <a:spcPct val="0"/>
              </a:spcAft>
              <a:defRPr>
                <a:solidFill>
                  <a:schemeClr val="tx1"/>
                </a:solidFill>
                <a:latin typeface="Tahoma" charset="0"/>
                <a:ea typeface="ＭＳ Ｐゴシック" charset="0"/>
              </a:defRPr>
            </a:lvl7pPr>
            <a:lvl8pPr marL="3429000" indent="-228600" defTabSz="931863" eaLnBrk="0" fontAlgn="base" hangingPunct="0">
              <a:spcBef>
                <a:spcPct val="0"/>
              </a:spcBef>
              <a:spcAft>
                <a:spcPct val="0"/>
              </a:spcAft>
              <a:defRPr>
                <a:solidFill>
                  <a:schemeClr val="tx1"/>
                </a:solidFill>
                <a:latin typeface="Tahoma" charset="0"/>
                <a:ea typeface="ＭＳ Ｐゴシック" charset="0"/>
              </a:defRPr>
            </a:lvl8pPr>
            <a:lvl9pPr marL="3886200" indent="-228600" defTabSz="931863" eaLnBrk="0" fontAlgn="base" hangingPunct="0">
              <a:spcBef>
                <a:spcPct val="0"/>
              </a:spcBef>
              <a:spcAft>
                <a:spcPct val="0"/>
              </a:spcAft>
              <a:defRPr>
                <a:solidFill>
                  <a:schemeClr val="tx1"/>
                </a:solidFill>
                <a:latin typeface="Tahoma" charset="0"/>
                <a:ea typeface="ＭＳ Ｐゴシック" charset="0"/>
              </a:defRPr>
            </a:lvl9pPr>
          </a:lstStyle>
          <a:p>
            <a:fld id="{62AE31D5-8454-B54C-AD50-8C1A3D4E1C08}" type="slidenum">
              <a:rPr lang="en-US">
                <a:latin typeface="Times New Roman" charset="0"/>
              </a:rPr>
              <a:pPr/>
              <a:t>25</a:t>
            </a:fld>
            <a:endParaRPr lang="en-US">
              <a:latin typeface="Times New Roman"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latin typeface="Times New Roman" charset="0"/>
            </a:endParaRPr>
          </a:p>
        </p:txBody>
      </p:sp>
    </p:spTree>
    <p:extLst>
      <p:ext uri="{BB962C8B-B14F-4D97-AF65-F5344CB8AC3E}">
        <p14:creationId xmlns:p14="http://schemas.microsoft.com/office/powerpoint/2010/main" val="519476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charset="0"/>
                <a:ea typeface="ＭＳ Ｐゴシック" charset="0"/>
              </a:defRPr>
            </a:lvl1pPr>
            <a:lvl2pPr marL="742950" indent="-285750" defTabSz="931863">
              <a:defRPr>
                <a:solidFill>
                  <a:schemeClr val="tx1"/>
                </a:solidFill>
                <a:latin typeface="Tahoma" charset="0"/>
                <a:ea typeface="ＭＳ Ｐゴシック" charset="0"/>
              </a:defRPr>
            </a:lvl2pPr>
            <a:lvl3pPr marL="1143000" indent="-228600" defTabSz="931863">
              <a:defRPr>
                <a:solidFill>
                  <a:schemeClr val="tx1"/>
                </a:solidFill>
                <a:latin typeface="Tahoma" charset="0"/>
                <a:ea typeface="ＭＳ Ｐゴシック" charset="0"/>
              </a:defRPr>
            </a:lvl3pPr>
            <a:lvl4pPr marL="1600200" indent="-228600" defTabSz="931863">
              <a:defRPr>
                <a:solidFill>
                  <a:schemeClr val="tx1"/>
                </a:solidFill>
                <a:latin typeface="Tahoma" charset="0"/>
                <a:ea typeface="ＭＳ Ｐゴシック" charset="0"/>
              </a:defRPr>
            </a:lvl4pPr>
            <a:lvl5pPr marL="2057400" indent="-228600" defTabSz="931863">
              <a:defRPr>
                <a:solidFill>
                  <a:schemeClr val="tx1"/>
                </a:solidFill>
                <a:latin typeface="Tahoma" charset="0"/>
                <a:ea typeface="ＭＳ Ｐゴシック" charset="0"/>
              </a:defRPr>
            </a:lvl5pPr>
            <a:lvl6pPr marL="2514600" indent="-228600" defTabSz="931863" eaLnBrk="0" fontAlgn="base" hangingPunct="0">
              <a:spcBef>
                <a:spcPct val="0"/>
              </a:spcBef>
              <a:spcAft>
                <a:spcPct val="0"/>
              </a:spcAft>
              <a:defRPr>
                <a:solidFill>
                  <a:schemeClr val="tx1"/>
                </a:solidFill>
                <a:latin typeface="Tahoma" charset="0"/>
                <a:ea typeface="ＭＳ Ｐゴシック" charset="0"/>
              </a:defRPr>
            </a:lvl6pPr>
            <a:lvl7pPr marL="2971800" indent="-228600" defTabSz="931863" eaLnBrk="0" fontAlgn="base" hangingPunct="0">
              <a:spcBef>
                <a:spcPct val="0"/>
              </a:spcBef>
              <a:spcAft>
                <a:spcPct val="0"/>
              </a:spcAft>
              <a:defRPr>
                <a:solidFill>
                  <a:schemeClr val="tx1"/>
                </a:solidFill>
                <a:latin typeface="Tahoma" charset="0"/>
                <a:ea typeface="ＭＳ Ｐゴシック" charset="0"/>
              </a:defRPr>
            </a:lvl7pPr>
            <a:lvl8pPr marL="3429000" indent="-228600" defTabSz="931863" eaLnBrk="0" fontAlgn="base" hangingPunct="0">
              <a:spcBef>
                <a:spcPct val="0"/>
              </a:spcBef>
              <a:spcAft>
                <a:spcPct val="0"/>
              </a:spcAft>
              <a:defRPr>
                <a:solidFill>
                  <a:schemeClr val="tx1"/>
                </a:solidFill>
                <a:latin typeface="Tahoma" charset="0"/>
                <a:ea typeface="ＭＳ Ｐゴシック" charset="0"/>
              </a:defRPr>
            </a:lvl8pPr>
            <a:lvl9pPr marL="3886200" indent="-228600" defTabSz="931863" eaLnBrk="0" fontAlgn="base" hangingPunct="0">
              <a:spcBef>
                <a:spcPct val="0"/>
              </a:spcBef>
              <a:spcAft>
                <a:spcPct val="0"/>
              </a:spcAft>
              <a:defRPr>
                <a:solidFill>
                  <a:schemeClr val="tx1"/>
                </a:solidFill>
                <a:latin typeface="Tahoma" charset="0"/>
                <a:ea typeface="ＭＳ Ｐゴシック" charset="0"/>
              </a:defRPr>
            </a:lvl9pPr>
          </a:lstStyle>
          <a:p>
            <a:fld id="{366D3A80-030E-5744-BB14-6564BFF4F5B6}" type="slidenum">
              <a:rPr lang="en-US">
                <a:latin typeface="Times New Roman" charset="0"/>
              </a:rPr>
              <a:pPr/>
              <a:t>8</a:t>
            </a:fld>
            <a:endParaRPr lang="en-US">
              <a:latin typeface="Times New Roman"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1315309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charset="0"/>
                <a:ea typeface="ＭＳ Ｐゴシック" charset="0"/>
              </a:defRPr>
            </a:lvl1pPr>
            <a:lvl2pPr marL="742950" indent="-285750" defTabSz="931863">
              <a:defRPr>
                <a:solidFill>
                  <a:schemeClr val="tx1"/>
                </a:solidFill>
                <a:latin typeface="Tahoma" charset="0"/>
                <a:ea typeface="ＭＳ Ｐゴシック" charset="0"/>
              </a:defRPr>
            </a:lvl2pPr>
            <a:lvl3pPr marL="1143000" indent="-228600" defTabSz="931863">
              <a:defRPr>
                <a:solidFill>
                  <a:schemeClr val="tx1"/>
                </a:solidFill>
                <a:latin typeface="Tahoma" charset="0"/>
                <a:ea typeface="ＭＳ Ｐゴシック" charset="0"/>
              </a:defRPr>
            </a:lvl3pPr>
            <a:lvl4pPr marL="1600200" indent="-228600" defTabSz="931863">
              <a:defRPr>
                <a:solidFill>
                  <a:schemeClr val="tx1"/>
                </a:solidFill>
                <a:latin typeface="Tahoma" charset="0"/>
                <a:ea typeface="ＭＳ Ｐゴシック" charset="0"/>
              </a:defRPr>
            </a:lvl4pPr>
            <a:lvl5pPr marL="2057400" indent="-228600" defTabSz="931863">
              <a:defRPr>
                <a:solidFill>
                  <a:schemeClr val="tx1"/>
                </a:solidFill>
                <a:latin typeface="Tahoma" charset="0"/>
                <a:ea typeface="ＭＳ Ｐゴシック" charset="0"/>
              </a:defRPr>
            </a:lvl5pPr>
            <a:lvl6pPr marL="2514600" indent="-228600" defTabSz="931863" eaLnBrk="0" fontAlgn="base" hangingPunct="0">
              <a:spcBef>
                <a:spcPct val="0"/>
              </a:spcBef>
              <a:spcAft>
                <a:spcPct val="0"/>
              </a:spcAft>
              <a:defRPr>
                <a:solidFill>
                  <a:schemeClr val="tx1"/>
                </a:solidFill>
                <a:latin typeface="Tahoma" charset="0"/>
                <a:ea typeface="ＭＳ Ｐゴシック" charset="0"/>
              </a:defRPr>
            </a:lvl6pPr>
            <a:lvl7pPr marL="2971800" indent="-228600" defTabSz="931863" eaLnBrk="0" fontAlgn="base" hangingPunct="0">
              <a:spcBef>
                <a:spcPct val="0"/>
              </a:spcBef>
              <a:spcAft>
                <a:spcPct val="0"/>
              </a:spcAft>
              <a:defRPr>
                <a:solidFill>
                  <a:schemeClr val="tx1"/>
                </a:solidFill>
                <a:latin typeface="Tahoma" charset="0"/>
                <a:ea typeface="ＭＳ Ｐゴシック" charset="0"/>
              </a:defRPr>
            </a:lvl7pPr>
            <a:lvl8pPr marL="3429000" indent="-228600" defTabSz="931863" eaLnBrk="0" fontAlgn="base" hangingPunct="0">
              <a:spcBef>
                <a:spcPct val="0"/>
              </a:spcBef>
              <a:spcAft>
                <a:spcPct val="0"/>
              </a:spcAft>
              <a:defRPr>
                <a:solidFill>
                  <a:schemeClr val="tx1"/>
                </a:solidFill>
                <a:latin typeface="Tahoma" charset="0"/>
                <a:ea typeface="ＭＳ Ｐゴシック" charset="0"/>
              </a:defRPr>
            </a:lvl8pPr>
            <a:lvl9pPr marL="3886200" indent="-228600" defTabSz="931863" eaLnBrk="0" fontAlgn="base" hangingPunct="0">
              <a:spcBef>
                <a:spcPct val="0"/>
              </a:spcBef>
              <a:spcAft>
                <a:spcPct val="0"/>
              </a:spcAft>
              <a:defRPr>
                <a:solidFill>
                  <a:schemeClr val="tx1"/>
                </a:solidFill>
                <a:latin typeface="Tahoma" charset="0"/>
                <a:ea typeface="ＭＳ Ｐゴシック" charset="0"/>
              </a:defRPr>
            </a:lvl9pPr>
          </a:lstStyle>
          <a:p>
            <a:fld id="{F8C8CB25-A6A4-2C44-B294-B9670D6E5C75}" type="slidenum">
              <a:rPr lang="en-US">
                <a:latin typeface="Times New Roman" charset="0"/>
              </a:rPr>
              <a:pPr/>
              <a:t>26</a:t>
            </a:fld>
            <a:endParaRPr lang="en-US">
              <a:latin typeface="Times New Roman"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20308880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charset="0"/>
                <a:ea typeface="ＭＳ Ｐゴシック" charset="0"/>
              </a:defRPr>
            </a:lvl1pPr>
            <a:lvl2pPr marL="742950" indent="-285750" defTabSz="931863">
              <a:defRPr>
                <a:solidFill>
                  <a:schemeClr val="tx1"/>
                </a:solidFill>
                <a:latin typeface="Tahoma" charset="0"/>
                <a:ea typeface="ＭＳ Ｐゴシック" charset="0"/>
              </a:defRPr>
            </a:lvl2pPr>
            <a:lvl3pPr marL="1143000" indent="-228600" defTabSz="931863">
              <a:defRPr>
                <a:solidFill>
                  <a:schemeClr val="tx1"/>
                </a:solidFill>
                <a:latin typeface="Tahoma" charset="0"/>
                <a:ea typeface="ＭＳ Ｐゴシック" charset="0"/>
              </a:defRPr>
            </a:lvl3pPr>
            <a:lvl4pPr marL="1600200" indent="-228600" defTabSz="931863">
              <a:defRPr>
                <a:solidFill>
                  <a:schemeClr val="tx1"/>
                </a:solidFill>
                <a:latin typeface="Tahoma" charset="0"/>
                <a:ea typeface="ＭＳ Ｐゴシック" charset="0"/>
              </a:defRPr>
            </a:lvl4pPr>
            <a:lvl5pPr marL="2057400" indent="-228600" defTabSz="931863">
              <a:defRPr>
                <a:solidFill>
                  <a:schemeClr val="tx1"/>
                </a:solidFill>
                <a:latin typeface="Tahoma" charset="0"/>
                <a:ea typeface="ＭＳ Ｐゴシック" charset="0"/>
              </a:defRPr>
            </a:lvl5pPr>
            <a:lvl6pPr marL="2514600" indent="-228600" defTabSz="931863" eaLnBrk="0" fontAlgn="base" hangingPunct="0">
              <a:spcBef>
                <a:spcPct val="0"/>
              </a:spcBef>
              <a:spcAft>
                <a:spcPct val="0"/>
              </a:spcAft>
              <a:defRPr>
                <a:solidFill>
                  <a:schemeClr val="tx1"/>
                </a:solidFill>
                <a:latin typeface="Tahoma" charset="0"/>
                <a:ea typeface="ＭＳ Ｐゴシック" charset="0"/>
              </a:defRPr>
            </a:lvl6pPr>
            <a:lvl7pPr marL="2971800" indent="-228600" defTabSz="931863" eaLnBrk="0" fontAlgn="base" hangingPunct="0">
              <a:spcBef>
                <a:spcPct val="0"/>
              </a:spcBef>
              <a:spcAft>
                <a:spcPct val="0"/>
              </a:spcAft>
              <a:defRPr>
                <a:solidFill>
                  <a:schemeClr val="tx1"/>
                </a:solidFill>
                <a:latin typeface="Tahoma" charset="0"/>
                <a:ea typeface="ＭＳ Ｐゴシック" charset="0"/>
              </a:defRPr>
            </a:lvl7pPr>
            <a:lvl8pPr marL="3429000" indent="-228600" defTabSz="931863" eaLnBrk="0" fontAlgn="base" hangingPunct="0">
              <a:spcBef>
                <a:spcPct val="0"/>
              </a:spcBef>
              <a:spcAft>
                <a:spcPct val="0"/>
              </a:spcAft>
              <a:defRPr>
                <a:solidFill>
                  <a:schemeClr val="tx1"/>
                </a:solidFill>
                <a:latin typeface="Tahoma" charset="0"/>
                <a:ea typeface="ＭＳ Ｐゴシック" charset="0"/>
              </a:defRPr>
            </a:lvl8pPr>
            <a:lvl9pPr marL="3886200" indent="-228600" defTabSz="931863" eaLnBrk="0" fontAlgn="base" hangingPunct="0">
              <a:spcBef>
                <a:spcPct val="0"/>
              </a:spcBef>
              <a:spcAft>
                <a:spcPct val="0"/>
              </a:spcAft>
              <a:defRPr>
                <a:solidFill>
                  <a:schemeClr val="tx1"/>
                </a:solidFill>
                <a:latin typeface="Tahoma" charset="0"/>
                <a:ea typeface="ＭＳ Ｐゴシック" charset="0"/>
              </a:defRPr>
            </a:lvl9pPr>
          </a:lstStyle>
          <a:p>
            <a:fld id="{6CFAACE2-CB87-5C49-92A6-2E96A90F223F}" type="slidenum">
              <a:rPr lang="en-US">
                <a:latin typeface="Times New Roman" charset="0"/>
              </a:rPr>
              <a:pPr/>
              <a:t>27</a:t>
            </a:fld>
            <a:endParaRPr lang="en-US">
              <a:latin typeface="Times New Roman" charset="0"/>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19590709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charset="0"/>
                <a:ea typeface="ＭＳ Ｐゴシック" charset="0"/>
              </a:defRPr>
            </a:lvl1pPr>
            <a:lvl2pPr marL="742950" indent="-285750" defTabSz="931863">
              <a:defRPr>
                <a:solidFill>
                  <a:schemeClr val="tx1"/>
                </a:solidFill>
                <a:latin typeface="Tahoma" charset="0"/>
                <a:ea typeface="ＭＳ Ｐゴシック" charset="0"/>
              </a:defRPr>
            </a:lvl2pPr>
            <a:lvl3pPr marL="1143000" indent="-228600" defTabSz="931863">
              <a:defRPr>
                <a:solidFill>
                  <a:schemeClr val="tx1"/>
                </a:solidFill>
                <a:latin typeface="Tahoma" charset="0"/>
                <a:ea typeface="ＭＳ Ｐゴシック" charset="0"/>
              </a:defRPr>
            </a:lvl3pPr>
            <a:lvl4pPr marL="1600200" indent="-228600" defTabSz="931863">
              <a:defRPr>
                <a:solidFill>
                  <a:schemeClr val="tx1"/>
                </a:solidFill>
                <a:latin typeface="Tahoma" charset="0"/>
                <a:ea typeface="ＭＳ Ｐゴシック" charset="0"/>
              </a:defRPr>
            </a:lvl4pPr>
            <a:lvl5pPr marL="2057400" indent="-228600" defTabSz="931863">
              <a:defRPr>
                <a:solidFill>
                  <a:schemeClr val="tx1"/>
                </a:solidFill>
                <a:latin typeface="Tahoma" charset="0"/>
                <a:ea typeface="ＭＳ Ｐゴシック" charset="0"/>
              </a:defRPr>
            </a:lvl5pPr>
            <a:lvl6pPr marL="2514600" indent="-228600" defTabSz="931863" eaLnBrk="0" fontAlgn="base" hangingPunct="0">
              <a:spcBef>
                <a:spcPct val="0"/>
              </a:spcBef>
              <a:spcAft>
                <a:spcPct val="0"/>
              </a:spcAft>
              <a:defRPr>
                <a:solidFill>
                  <a:schemeClr val="tx1"/>
                </a:solidFill>
                <a:latin typeface="Tahoma" charset="0"/>
                <a:ea typeface="ＭＳ Ｐゴシック" charset="0"/>
              </a:defRPr>
            </a:lvl6pPr>
            <a:lvl7pPr marL="2971800" indent="-228600" defTabSz="931863" eaLnBrk="0" fontAlgn="base" hangingPunct="0">
              <a:spcBef>
                <a:spcPct val="0"/>
              </a:spcBef>
              <a:spcAft>
                <a:spcPct val="0"/>
              </a:spcAft>
              <a:defRPr>
                <a:solidFill>
                  <a:schemeClr val="tx1"/>
                </a:solidFill>
                <a:latin typeface="Tahoma" charset="0"/>
                <a:ea typeface="ＭＳ Ｐゴシック" charset="0"/>
              </a:defRPr>
            </a:lvl7pPr>
            <a:lvl8pPr marL="3429000" indent="-228600" defTabSz="931863" eaLnBrk="0" fontAlgn="base" hangingPunct="0">
              <a:spcBef>
                <a:spcPct val="0"/>
              </a:spcBef>
              <a:spcAft>
                <a:spcPct val="0"/>
              </a:spcAft>
              <a:defRPr>
                <a:solidFill>
                  <a:schemeClr val="tx1"/>
                </a:solidFill>
                <a:latin typeface="Tahoma" charset="0"/>
                <a:ea typeface="ＭＳ Ｐゴシック" charset="0"/>
              </a:defRPr>
            </a:lvl8pPr>
            <a:lvl9pPr marL="3886200" indent="-228600" defTabSz="931863" eaLnBrk="0" fontAlgn="base" hangingPunct="0">
              <a:spcBef>
                <a:spcPct val="0"/>
              </a:spcBef>
              <a:spcAft>
                <a:spcPct val="0"/>
              </a:spcAft>
              <a:defRPr>
                <a:solidFill>
                  <a:schemeClr val="tx1"/>
                </a:solidFill>
                <a:latin typeface="Tahoma" charset="0"/>
                <a:ea typeface="ＭＳ Ｐゴシック" charset="0"/>
              </a:defRPr>
            </a:lvl9pPr>
          </a:lstStyle>
          <a:p>
            <a:fld id="{6CFAACE2-CB87-5C49-92A6-2E96A90F223F}" type="slidenum">
              <a:rPr lang="en-US">
                <a:latin typeface="Times New Roman" charset="0"/>
              </a:rPr>
              <a:pPr/>
              <a:t>28</a:t>
            </a:fld>
            <a:endParaRPr lang="en-US">
              <a:latin typeface="Times New Roman" charset="0"/>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21382410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charset="0"/>
                <a:ea typeface="ＭＳ Ｐゴシック" charset="0"/>
              </a:defRPr>
            </a:lvl1pPr>
            <a:lvl2pPr marL="742950" indent="-285750" defTabSz="931863">
              <a:defRPr>
                <a:solidFill>
                  <a:schemeClr val="tx1"/>
                </a:solidFill>
                <a:latin typeface="Tahoma" charset="0"/>
                <a:ea typeface="ＭＳ Ｐゴシック" charset="0"/>
              </a:defRPr>
            </a:lvl2pPr>
            <a:lvl3pPr marL="1143000" indent="-228600" defTabSz="931863">
              <a:defRPr>
                <a:solidFill>
                  <a:schemeClr val="tx1"/>
                </a:solidFill>
                <a:latin typeface="Tahoma" charset="0"/>
                <a:ea typeface="ＭＳ Ｐゴシック" charset="0"/>
              </a:defRPr>
            </a:lvl3pPr>
            <a:lvl4pPr marL="1600200" indent="-228600" defTabSz="931863">
              <a:defRPr>
                <a:solidFill>
                  <a:schemeClr val="tx1"/>
                </a:solidFill>
                <a:latin typeface="Tahoma" charset="0"/>
                <a:ea typeface="ＭＳ Ｐゴシック" charset="0"/>
              </a:defRPr>
            </a:lvl4pPr>
            <a:lvl5pPr marL="2057400" indent="-228600" defTabSz="931863">
              <a:defRPr>
                <a:solidFill>
                  <a:schemeClr val="tx1"/>
                </a:solidFill>
                <a:latin typeface="Tahoma" charset="0"/>
                <a:ea typeface="ＭＳ Ｐゴシック" charset="0"/>
              </a:defRPr>
            </a:lvl5pPr>
            <a:lvl6pPr marL="2514600" indent="-228600" defTabSz="931863" eaLnBrk="0" fontAlgn="base" hangingPunct="0">
              <a:spcBef>
                <a:spcPct val="0"/>
              </a:spcBef>
              <a:spcAft>
                <a:spcPct val="0"/>
              </a:spcAft>
              <a:defRPr>
                <a:solidFill>
                  <a:schemeClr val="tx1"/>
                </a:solidFill>
                <a:latin typeface="Tahoma" charset="0"/>
                <a:ea typeface="ＭＳ Ｐゴシック" charset="0"/>
              </a:defRPr>
            </a:lvl6pPr>
            <a:lvl7pPr marL="2971800" indent="-228600" defTabSz="931863" eaLnBrk="0" fontAlgn="base" hangingPunct="0">
              <a:spcBef>
                <a:spcPct val="0"/>
              </a:spcBef>
              <a:spcAft>
                <a:spcPct val="0"/>
              </a:spcAft>
              <a:defRPr>
                <a:solidFill>
                  <a:schemeClr val="tx1"/>
                </a:solidFill>
                <a:latin typeface="Tahoma" charset="0"/>
                <a:ea typeface="ＭＳ Ｐゴシック" charset="0"/>
              </a:defRPr>
            </a:lvl7pPr>
            <a:lvl8pPr marL="3429000" indent="-228600" defTabSz="931863" eaLnBrk="0" fontAlgn="base" hangingPunct="0">
              <a:spcBef>
                <a:spcPct val="0"/>
              </a:spcBef>
              <a:spcAft>
                <a:spcPct val="0"/>
              </a:spcAft>
              <a:defRPr>
                <a:solidFill>
                  <a:schemeClr val="tx1"/>
                </a:solidFill>
                <a:latin typeface="Tahoma" charset="0"/>
                <a:ea typeface="ＭＳ Ｐゴシック" charset="0"/>
              </a:defRPr>
            </a:lvl8pPr>
            <a:lvl9pPr marL="3886200" indent="-228600" defTabSz="931863" eaLnBrk="0" fontAlgn="base" hangingPunct="0">
              <a:spcBef>
                <a:spcPct val="0"/>
              </a:spcBef>
              <a:spcAft>
                <a:spcPct val="0"/>
              </a:spcAft>
              <a:defRPr>
                <a:solidFill>
                  <a:schemeClr val="tx1"/>
                </a:solidFill>
                <a:latin typeface="Tahoma" charset="0"/>
                <a:ea typeface="ＭＳ Ｐゴシック" charset="0"/>
              </a:defRPr>
            </a:lvl9pPr>
          </a:lstStyle>
          <a:p>
            <a:fld id="{018B3C7C-EE52-6845-A6D9-5DB77D1D25B2}" type="slidenum">
              <a:rPr lang="en-US">
                <a:latin typeface="Times New Roman" charset="0"/>
              </a:rPr>
              <a:pPr/>
              <a:t>29</a:t>
            </a:fld>
            <a:endParaRPr lang="en-US">
              <a:latin typeface="Times New Roman"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15623764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charset="0"/>
                <a:ea typeface="ＭＳ Ｐゴシック" charset="0"/>
              </a:defRPr>
            </a:lvl1pPr>
            <a:lvl2pPr marL="742950" indent="-285750" defTabSz="931863">
              <a:defRPr>
                <a:solidFill>
                  <a:schemeClr val="tx1"/>
                </a:solidFill>
                <a:latin typeface="Tahoma" charset="0"/>
                <a:ea typeface="ＭＳ Ｐゴシック" charset="0"/>
              </a:defRPr>
            </a:lvl2pPr>
            <a:lvl3pPr marL="1143000" indent="-228600" defTabSz="931863">
              <a:defRPr>
                <a:solidFill>
                  <a:schemeClr val="tx1"/>
                </a:solidFill>
                <a:latin typeface="Tahoma" charset="0"/>
                <a:ea typeface="ＭＳ Ｐゴシック" charset="0"/>
              </a:defRPr>
            </a:lvl3pPr>
            <a:lvl4pPr marL="1600200" indent="-228600" defTabSz="931863">
              <a:defRPr>
                <a:solidFill>
                  <a:schemeClr val="tx1"/>
                </a:solidFill>
                <a:latin typeface="Tahoma" charset="0"/>
                <a:ea typeface="ＭＳ Ｐゴシック" charset="0"/>
              </a:defRPr>
            </a:lvl4pPr>
            <a:lvl5pPr marL="2057400" indent="-228600" defTabSz="931863">
              <a:defRPr>
                <a:solidFill>
                  <a:schemeClr val="tx1"/>
                </a:solidFill>
                <a:latin typeface="Tahoma" charset="0"/>
                <a:ea typeface="ＭＳ Ｐゴシック" charset="0"/>
              </a:defRPr>
            </a:lvl5pPr>
            <a:lvl6pPr marL="2514600" indent="-228600" defTabSz="931863" eaLnBrk="0" fontAlgn="base" hangingPunct="0">
              <a:spcBef>
                <a:spcPct val="0"/>
              </a:spcBef>
              <a:spcAft>
                <a:spcPct val="0"/>
              </a:spcAft>
              <a:defRPr>
                <a:solidFill>
                  <a:schemeClr val="tx1"/>
                </a:solidFill>
                <a:latin typeface="Tahoma" charset="0"/>
                <a:ea typeface="ＭＳ Ｐゴシック" charset="0"/>
              </a:defRPr>
            </a:lvl6pPr>
            <a:lvl7pPr marL="2971800" indent="-228600" defTabSz="931863" eaLnBrk="0" fontAlgn="base" hangingPunct="0">
              <a:spcBef>
                <a:spcPct val="0"/>
              </a:spcBef>
              <a:spcAft>
                <a:spcPct val="0"/>
              </a:spcAft>
              <a:defRPr>
                <a:solidFill>
                  <a:schemeClr val="tx1"/>
                </a:solidFill>
                <a:latin typeface="Tahoma" charset="0"/>
                <a:ea typeface="ＭＳ Ｐゴシック" charset="0"/>
              </a:defRPr>
            </a:lvl7pPr>
            <a:lvl8pPr marL="3429000" indent="-228600" defTabSz="931863" eaLnBrk="0" fontAlgn="base" hangingPunct="0">
              <a:spcBef>
                <a:spcPct val="0"/>
              </a:spcBef>
              <a:spcAft>
                <a:spcPct val="0"/>
              </a:spcAft>
              <a:defRPr>
                <a:solidFill>
                  <a:schemeClr val="tx1"/>
                </a:solidFill>
                <a:latin typeface="Tahoma" charset="0"/>
                <a:ea typeface="ＭＳ Ｐゴシック" charset="0"/>
              </a:defRPr>
            </a:lvl8pPr>
            <a:lvl9pPr marL="3886200" indent="-228600" defTabSz="931863" eaLnBrk="0" fontAlgn="base" hangingPunct="0">
              <a:spcBef>
                <a:spcPct val="0"/>
              </a:spcBef>
              <a:spcAft>
                <a:spcPct val="0"/>
              </a:spcAft>
              <a:defRPr>
                <a:solidFill>
                  <a:schemeClr val="tx1"/>
                </a:solidFill>
                <a:latin typeface="Tahoma" charset="0"/>
                <a:ea typeface="ＭＳ Ｐゴシック" charset="0"/>
              </a:defRPr>
            </a:lvl9pPr>
          </a:lstStyle>
          <a:p>
            <a:fld id="{E6E992C0-B307-4446-9EBA-D3D4B46C767A}" type="slidenum">
              <a:rPr lang="en-US">
                <a:latin typeface="Times New Roman" charset="0"/>
              </a:rPr>
              <a:pPr/>
              <a:t>30</a:t>
            </a:fld>
            <a:endParaRPr lang="en-US">
              <a:latin typeface="Times New Roman" charset="0"/>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9931677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charset="0"/>
                <a:ea typeface="ＭＳ Ｐゴシック" charset="0"/>
              </a:defRPr>
            </a:lvl1pPr>
            <a:lvl2pPr marL="742950" indent="-285750" defTabSz="931863">
              <a:defRPr>
                <a:solidFill>
                  <a:schemeClr val="tx1"/>
                </a:solidFill>
                <a:latin typeface="Tahoma" charset="0"/>
                <a:ea typeface="ＭＳ Ｐゴシック" charset="0"/>
              </a:defRPr>
            </a:lvl2pPr>
            <a:lvl3pPr marL="1143000" indent="-228600" defTabSz="931863">
              <a:defRPr>
                <a:solidFill>
                  <a:schemeClr val="tx1"/>
                </a:solidFill>
                <a:latin typeface="Tahoma" charset="0"/>
                <a:ea typeface="ＭＳ Ｐゴシック" charset="0"/>
              </a:defRPr>
            </a:lvl3pPr>
            <a:lvl4pPr marL="1600200" indent="-228600" defTabSz="931863">
              <a:defRPr>
                <a:solidFill>
                  <a:schemeClr val="tx1"/>
                </a:solidFill>
                <a:latin typeface="Tahoma" charset="0"/>
                <a:ea typeface="ＭＳ Ｐゴシック" charset="0"/>
              </a:defRPr>
            </a:lvl4pPr>
            <a:lvl5pPr marL="2057400" indent="-228600" defTabSz="931863">
              <a:defRPr>
                <a:solidFill>
                  <a:schemeClr val="tx1"/>
                </a:solidFill>
                <a:latin typeface="Tahoma" charset="0"/>
                <a:ea typeface="ＭＳ Ｐゴシック" charset="0"/>
              </a:defRPr>
            </a:lvl5pPr>
            <a:lvl6pPr marL="2514600" indent="-228600" defTabSz="931863" eaLnBrk="0" fontAlgn="base" hangingPunct="0">
              <a:spcBef>
                <a:spcPct val="0"/>
              </a:spcBef>
              <a:spcAft>
                <a:spcPct val="0"/>
              </a:spcAft>
              <a:defRPr>
                <a:solidFill>
                  <a:schemeClr val="tx1"/>
                </a:solidFill>
                <a:latin typeface="Tahoma" charset="0"/>
                <a:ea typeface="ＭＳ Ｐゴシック" charset="0"/>
              </a:defRPr>
            </a:lvl6pPr>
            <a:lvl7pPr marL="2971800" indent="-228600" defTabSz="931863" eaLnBrk="0" fontAlgn="base" hangingPunct="0">
              <a:spcBef>
                <a:spcPct val="0"/>
              </a:spcBef>
              <a:spcAft>
                <a:spcPct val="0"/>
              </a:spcAft>
              <a:defRPr>
                <a:solidFill>
                  <a:schemeClr val="tx1"/>
                </a:solidFill>
                <a:latin typeface="Tahoma" charset="0"/>
                <a:ea typeface="ＭＳ Ｐゴシック" charset="0"/>
              </a:defRPr>
            </a:lvl7pPr>
            <a:lvl8pPr marL="3429000" indent="-228600" defTabSz="931863" eaLnBrk="0" fontAlgn="base" hangingPunct="0">
              <a:spcBef>
                <a:spcPct val="0"/>
              </a:spcBef>
              <a:spcAft>
                <a:spcPct val="0"/>
              </a:spcAft>
              <a:defRPr>
                <a:solidFill>
                  <a:schemeClr val="tx1"/>
                </a:solidFill>
                <a:latin typeface="Tahoma" charset="0"/>
                <a:ea typeface="ＭＳ Ｐゴシック" charset="0"/>
              </a:defRPr>
            </a:lvl8pPr>
            <a:lvl9pPr marL="3886200" indent="-228600" defTabSz="931863" eaLnBrk="0" fontAlgn="base" hangingPunct="0">
              <a:spcBef>
                <a:spcPct val="0"/>
              </a:spcBef>
              <a:spcAft>
                <a:spcPct val="0"/>
              </a:spcAft>
              <a:defRPr>
                <a:solidFill>
                  <a:schemeClr val="tx1"/>
                </a:solidFill>
                <a:latin typeface="Tahoma" charset="0"/>
                <a:ea typeface="ＭＳ Ｐゴシック" charset="0"/>
              </a:defRPr>
            </a:lvl9pPr>
          </a:lstStyle>
          <a:p>
            <a:fld id="{E6E992C0-B307-4446-9EBA-D3D4B46C767A}" type="slidenum">
              <a:rPr lang="en-US">
                <a:latin typeface="Times New Roman" charset="0"/>
              </a:rPr>
              <a:pPr/>
              <a:t>31</a:t>
            </a:fld>
            <a:endParaRPr lang="en-US">
              <a:latin typeface="Times New Roman" charset="0"/>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8163312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charset="0"/>
                <a:ea typeface="ＭＳ Ｐゴシック" charset="0"/>
              </a:defRPr>
            </a:lvl1pPr>
            <a:lvl2pPr marL="742950" indent="-285750" defTabSz="931863">
              <a:defRPr>
                <a:solidFill>
                  <a:schemeClr val="tx1"/>
                </a:solidFill>
                <a:latin typeface="Tahoma" charset="0"/>
                <a:ea typeface="ＭＳ Ｐゴシック" charset="0"/>
              </a:defRPr>
            </a:lvl2pPr>
            <a:lvl3pPr marL="1143000" indent="-228600" defTabSz="931863">
              <a:defRPr>
                <a:solidFill>
                  <a:schemeClr val="tx1"/>
                </a:solidFill>
                <a:latin typeface="Tahoma" charset="0"/>
                <a:ea typeface="ＭＳ Ｐゴシック" charset="0"/>
              </a:defRPr>
            </a:lvl3pPr>
            <a:lvl4pPr marL="1600200" indent="-228600" defTabSz="931863">
              <a:defRPr>
                <a:solidFill>
                  <a:schemeClr val="tx1"/>
                </a:solidFill>
                <a:latin typeface="Tahoma" charset="0"/>
                <a:ea typeface="ＭＳ Ｐゴシック" charset="0"/>
              </a:defRPr>
            </a:lvl4pPr>
            <a:lvl5pPr marL="2057400" indent="-228600" defTabSz="931863">
              <a:defRPr>
                <a:solidFill>
                  <a:schemeClr val="tx1"/>
                </a:solidFill>
                <a:latin typeface="Tahoma" charset="0"/>
                <a:ea typeface="ＭＳ Ｐゴシック" charset="0"/>
              </a:defRPr>
            </a:lvl5pPr>
            <a:lvl6pPr marL="2514600" indent="-228600" defTabSz="931863" eaLnBrk="0" fontAlgn="base" hangingPunct="0">
              <a:spcBef>
                <a:spcPct val="0"/>
              </a:spcBef>
              <a:spcAft>
                <a:spcPct val="0"/>
              </a:spcAft>
              <a:defRPr>
                <a:solidFill>
                  <a:schemeClr val="tx1"/>
                </a:solidFill>
                <a:latin typeface="Tahoma" charset="0"/>
                <a:ea typeface="ＭＳ Ｐゴシック" charset="0"/>
              </a:defRPr>
            </a:lvl6pPr>
            <a:lvl7pPr marL="2971800" indent="-228600" defTabSz="931863" eaLnBrk="0" fontAlgn="base" hangingPunct="0">
              <a:spcBef>
                <a:spcPct val="0"/>
              </a:spcBef>
              <a:spcAft>
                <a:spcPct val="0"/>
              </a:spcAft>
              <a:defRPr>
                <a:solidFill>
                  <a:schemeClr val="tx1"/>
                </a:solidFill>
                <a:latin typeface="Tahoma" charset="0"/>
                <a:ea typeface="ＭＳ Ｐゴシック" charset="0"/>
              </a:defRPr>
            </a:lvl7pPr>
            <a:lvl8pPr marL="3429000" indent="-228600" defTabSz="931863" eaLnBrk="0" fontAlgn="base" hangingPunct="0">
              <a:spcBef>
                <a:spcPct val="0"/>
              </a:spcBef>
              <a:spcAft>
                <a:spcPct val="0"/>
              </a:spcAft>
              <a:defRPr>
                <a:solidFill>
                  <a:schemeClr val="tx1"/>
                </a:solidFill>
                <a:latin typeface="Tahoma" charset="0"/>
                <a:ea typeface="ＭＳ Ｐゴシック" charset="0"/>
              </a:defRPr>
            </a:lvl8pPr>
            <a:lvl9pPr marL="3886200" indent="-228600" defTabSz="931863" eaLnBrk="0" fontAlgn="base" hangingPunct="0">
              <a:spcBef>
                <a:spcPct val="0"/>
              </a:spcBef>
              <a:spcAft>
                <a:spcPct val="0"/>
              </a:spcAft>
              <a:defRPr>
                <a:solidFill>
                  <a:schemeClr val="tx1"/>
                </a:solidFill>
                <a:latin typeface="Tahoma" charset="0"/>
                <a:ea typeface="ＭＳ Ｐゴシック" charset="0"/>
              </a:defRPr>
            </a:lvl9pPr>
          </a:lstStyle>
          <a:p>
            <a:fld id="{E6E992C0-B307-4446-9EBA-D3D4B46C767A}" type="slidenum">
              <a:rPr lang="en-US">
                <a:latin typeface="Times New Roman" charset="0"/>
              </a:rPr>
              <a:pPr/>
              <a:t>32</a:t>
            </a:fld>
            <a:endParaRPr lang="en-US">
              <a:latin typeface="Times New Roman" charset="0"/>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12823990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a:t>
            </a:r>
            <a:r>
              <a:rPr lang="en-US" baseline="0" dirty="0"/>
              <a:t> have an array declared, you can place values in or get values out of individual elements. This allows you to perform subtasks like filling the elements of an array from user input or a file, displaying all of the elements of an array in forward or reverse order, sorting the values of an array in ascending or descending order, determining the sum, average, or some other statistic from the array values, and finding the highest or lowest value.</a:t>
            </a:r>
            <a:endParaRPr lang="en-US" dirty="0"/>
          </a:p>
        </p:txBody>
      </p:sp>
      <p:sp>
        <p:nvSpPr>
          <p:cNvPr id="4" name="Header Placeholder 3"/>
          <p:cNvSpPr>
            <a:spLocks noGrp="1"/>
          </p:cNvSpPr>
          <p:nvPr>
            <p:ph type="hdr" sz="quarter" idx="10"/>
          </p:nvPr>
        </p:nvSpPr>
        <p:spPr/>
        <p:txBody>
          <a:bodyPr/>
          <a:lstStyle/>
          <a:p>
            <a:r>
              <a:rPr lang="en-US"/>
              <a:t>V3</a:t>
            </a:r>
          </a:p>
        </p:txBody>
      </p:sp>
      <p:sp>
        <p:nvSpPr>
          <p:cNvPr id="5" name="Slide Number Placeholder 4"/>
          <p:cNvSpPr>
            <a:spLocks noGrp="1"/>
          </p:cNvSpPr>
          <p:nvPr>
            <p:ph type="sldNum" sz="quarter" idx="11"/>
          </p:nvPr>
        </p:nvSpPr>
        <p:spPr/>
        <p:txBody>
          <a:bodyPr/>
          <a:lstStyle/>
          <a:p>
            <a:fld id="{C237B1E6-5EBD-4C12-9CF2-4C13CCC2F94A}" type="slidenum">
              <a:rPr lang="en-US" smtClean="0"/>
              <a:pPr/>
              <a:t>33</a:t>
            </a:fld>
            <a:endParaRPr lang="en-US"/>
          </a:p>
        </p:txBody>
      </p:sp>
    </p:spTree>
    <p:extLst>
      <p:ext uri="{BB962C8B-B14F-4D97-AF65-F5344CB8AC3E}">
        <p14:creationId xmlns:p14="http://schemas.microsoft.com/office/powerpoint/2010/main" val="36751441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Suppose we want an array of 12 test scores</a:t>
            </a:r>
            <a:r>
              <a:rPr lang="en-US" baseline="0" dirty="0"/>
              <a:t>. We would declare it with </a:t>
            </a:r>
            <a:r>
              <a:rPr lang="en-US" baseline="0" dirty="0" err="1"/>
              <a:t>int</a:t>
            </a:r>
            <a:r>
              <a:rPr lang="en-US" baseline="0" dirty="0"/>
              <a:t> scores[12]. To get to the first score, we would use a subscript of zero. To get to the second, we would use a subscript of 1.</a:t>
            </a:r>
          </a:p>
          <a:p>
            <a:endParaRPr lang="en-US" baseline="0" dirty="0"/>
          </a:p>
          <a:p>
            <a:r>
              <a:rPr lang="en-US" baseline="0" dirty="0"/>
              <a:t>Since the subscript for the first item is zero, the subscript for the last score will be one less than the size of the array. Since our array has 12 elements, the last element is scores[11]. The last element’s subscript will always be one less than the size. The size will always be one more than the subscript of the last element.</a:t>
            </a:r>
          </a:p>
          <a:p>
            <a:endParaRPr lang="en-US" baseline="0" dirty="0"/>
          </a:p>
          <a:p>
            <a:r>
              <a:rPr lang="en-US" baseline="0" dirty="0"/>
              <a:t>Given our array shown here, what will the </a:t>
            </a:r>
            <a:r>
              <a:rPr lang="en-US" baseline="0" dirty="0" err="1"/>
              <a:t>printf</a:t>
            </a:r>
            <a:r>
              <a:rPr lang="en-US" baseline="0" dirty="0"/>
              <a:t> statement print?</a:t>
            </a:r>
          </a:p>
          <a:p>
            <a:endParaRPr lang="en-US" baseline="0" dirty="0"/>
          </a:p>
          <a:p>
            <a:r>
              <a:rPr lang="en-US" baseline="0" dirty="0"/>
              <a:t>&lt;A subscript of 3 references the 4</a:t>
            </a:r>
            <a:r>
              <a:rPr lang="en-US" baseline="30000" dirty="0"/>
              <a:t>th</a:t>
            </a:r>
            <a:r>
              <a:rPr lang="en-US" baseline="0" dirty="0"/>
              <a:t> element which as a value of 74.&gt;</a:t>
            </a:r>
            <a:endParaRPr lang="en-US" dirty="0"/>
          </a:p>
          <a:p>
            <a:endParaRPr lang="en-US" dirty="0"/>
          </a:p>
        </p:txBody>
      </p:sp>
      <p:sp>
        <p:nvSpPr>
          <p:cNvPr id="4" name="Slide Number Placeholder 3"/>
          <p:cNvSpPr>
            <a:spLocks noGrp="1"/>
          </p:cNvSpPr>
          <p:nvPr>
            <p:ph type="sldNum" sz="quarter" idx="10"/>
          </p:nvPr>
        </p:nvSpPr>
        <p:spPr/>
        <p:txBody>
          <a:bodyPr/>
          <a:lstStyle/>
          <a:p>
            <a:fld id="{C237B1E6-5EBD-4C12-9CF2-4C13CCC2F94A}" type="slidenum">
              <a:rPr lang="en-US" smtClean="0"/>
              <a:pPr/>
              <a:t>34</a:t>
            </a:fld>
            <a:endParaRPr lang="en-US"/>
          </a:p>
        </p:txBody>
      </p:sp>
      <p:sp>
        <p:nvSpPr>
          <p:cNvPr id="5" name="Header Placeholder 4"/>
          <p:cNvSpPr>
            <a:spLocks noGrp="1"/>
          </p:cNvSpPr>
          <p:nvPr>
            <p:ph type="hdr" sz="quarter" idx="11"/>
          </p:nvPr>
        </p:nvSpPr>
        <p:spPr/>
        <p:txBody>
          <a:bodyPr/>
          <a:lstStyle/>
          <a:p>
            <a:r>
              <a:rPr lang="en-US"/>
              <a:t>V3</a:t>
            </a:r>
          </a:p>
        </p:txBody>
      </p:sp>
    </p:spTree>
    <p:extLst>
      <p:ext uri="{BB962C8B-B14F-4D97-AF65-F5344CB8AC3E}">
        <p14:creationId xmlns:p14="http://schemas.microsoft.com/office/powerpoint/2010/main" val="40824071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Arrays</a:t>
            </a:r>
            <a:r>
              <a:rPr lang="en-US" baseline="0" dirty="0"/>
              <a:t> and looping go together. The for loop, in particular, is useful for going through the elements of an array.</a:t>
            </a:r>
          </a:p>
          <a:p>
            <a:endParaRPr lang="en-US" baseline="0" dirty="0"/>
          </a:p>
          <a:p>
            <a:r>
              <a:rPr lang="en-US" baseline="0" dirty="0"/>
              <a:t>To go forward through an array, we start the subscript out at zero, the subscript of the first item. The last subscript for which we want the body of the loop to execute is one less than the size so we want the loop to execute as long as the subscript is less than the size, the number of items in the array. The subscript is incremented each time through the loop.</a:t>
            </a:r>
          </a:p>
          <a:p>
            <a:endParaRPr lang="en-US" baseline="0" dirty="0"/>
          </a:p>
          <a:p>
            <a:r>
              <a:rPr lang="en-US" baseline="0" dirty="0"/>
              <a:t>To go backward through an array, we start out at the last subscript which is the size minus one. The last subscript for which we want the body of the loop to execute is zero so we want the loop to execute as long as the subscript is greater than or equal to zero. The subscript is decremented each time through the loop.</a:t>
            </a:r>
            <a:endParaRPr lang="en-US" dirty="0"/>
          </a:p>
        </p:txBody>
      </p:sp>
      <p:sp>
        <p:nvSpPr>
          <p:cNvPr id="4" name="Slide Number Placeholder 3"/>
          <p:cNvSpPr>
            <a:spLocks noGrp="1"/>
          </p:cNvSpPr>
          <p:nvPr>
            <p:ph type="sldNum" sz="quarter" idx="10"/>
          </p:nvPr>
        </p:nvSpPr>
        <p:spPr/>
        <p:txBody>
          <a:bodyPr/>
          <a:lstStyle/>
          <a:p>
            <a:fld id="{C237B1E6-5EBD-4C12-9CF2-4C13CCC2F94A}" type="slidenum">
              <a:rPr lang="en-US" smtClean="0"/>
              <a:pPr/>
              <a:t>35</a:t>
            </a:fld>
            <a:endParaRPr lang="en-US"/>
          </a:p>
        </p:txBody>
      </p:sp>
      <p:sp>
        <p:nvSpPr>
          <p:cNvPr id="5" name="Header Placeholder 4"/>
          <p:cNvSpPr>
            <a:spLocks noGrp="1"/>
          </p:cNvSpPr>
          <p:nvPr>
            <p:ph type="hdr" sz="quarter" idx="11"/>
          </p:nvPr>
        </p:nvSpPr>
        <p:spPr/>
        <p:txBody>
          <a:bodyPr/>
          <a:lstStyle/>
          <a:p>
            <a:r>
              <a:rPr lang="en-US"/>
              <a:t>V3</a:t>
            </a:r>
          </a:p>
        </p:txBody>
      </p:sp>
    </p:spTree>
    <p:extLst>
      <p:ext uri="{BB962C8B-B14F-4D97-AF65-F5344CB8AC3E}">
        <p14:creationId xmlns:p14="http://schemas.microsoft.com/office/powerpoint/2010/main" val="2168102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charset="0"/>
                <a:ea typeface="ＭＳ Ｐゴシック" charset="0"/>
              </a:defRPr>
            </a:lvl1pPr>
            <a:lvl2pPr marL="742950" indent="-285750" defTabSz="931863">
              <a:defRPr>
                <a:solidFill>
                  <a:schemeClr val="tx1"/>
                </a:solidFill>
                <a:latin typeface="Tahoma" charset="0"/>
                <a:ea typeface="ＭＳ Ｐゴシック" charset="0"/>
              </a:defRPr>
            </a:lvl2pPr>
            <a:lvl3pPr marL="1143000" indent="-228600" defTabSz="931863">
              <a:defRPr>
                <a:solidFill>
                  <a:schemeClr val="tx1"/>
                </a:solidFill>
                <a:latin typeface="Tahoma" charset="0"/>
                <a:ea typeface="ＭＳ Ｐゴシック" charset="0"/>
              </a:defRPr>
            </a:lvl3pPr>
            <a:lvl4pPr marL="1600200" indent="-228600" defTabSz="931863">
              <a:defRPr>
                <a:solidFill>
                  <a:schemeClr val="tx1"/>
                </a:solidFill>
                <a:latin typeface="Tahoma" charset="0"/>
                <a:ea typeface="ＭＳ Ｐゴシック" charset="0"/>
              </a:defRPr>
            </a:lvl4pPr>
            <a:lvl5pPr marL="2057400" indent="-228600" defTabSz="931863">
              <a:defRPr>
                <a:solidFill>
                  <a:schemeClr val="tx1"/>
                </a:solidFill>
                <a:latin typeface="Tahoma" charset="0"/>
                <a:ea typeface="ＭＳ Ｐゴシック" charset="0"/>
              </a:defRPr>
            </a:lvl5pPr>
            <a:lvl6pPr marL="2514600" indent="-228600" defTabSz="931863" eaLnBrk="0" fontAlgn="base" hangingPunct="0">
              <a:spcBef>
                <a:spcPct val="0"/>
              </a:spcBef>
              <a:spcAft>
                <a:spcPct val="0"/>
              </a:spcAft>
              <a:defRPr>
                <a:solidFill>
                  <a:schemeClr val="tx1"/>
                </a:solidFill>
                <a:latin typeface="Tahoma" charset="0"/>
                <a:ea typeface="ＭＳ Ｐゴシック" charset="0"/>
              </a:defRPr>
            </a:lvl6pPr>
            <a:lvl7pPr marL="2971800" indent="-228600" defTabSz="931863" eaLnBrk="0" fontAlgn="base" hangingPunct="0">
              <a:spcBef>
                <a:spcPct val="0"/>
              </a:spcBef>
              <a:spcAft>
                <a:spcPct val="0"/>
              </a:spcAft>
              <a:defRPr>
                <a:solidFill>
                  <a:schemeClr val="tx1"/>
                </a:solidFill>
                <a:latin typeface="Tahoma" charset="0"/>
                <a:ea typeface="ＭＳ Ｐゴシック" charset="0"/>
              </a:defRPr>
            </a:lvl7pPr>
            <a:lvl8pPr marL="3429000" indent="-228600" defTabSz="931863" eaLnBrk="0" fontAlgn="base" hangingPunct="0">
              <a:spcBef>
                <a:spcPct val="0"/>
              </a:spcBef>
              <a:spcAft>
                <a:spcPct val="0"/>
              </a:spcAft>
              <a:defRPr>
                <a:solidFill>
                  <a:schemeClr val="tx1"/>
                </a:solidFill>
                <a:latin typeface="Tahoma" charset="0"/>
                <a:ea typeface="ＭＳ Ｐゴシック" charset="0"/>
              </a:defRPr>
            </a:lvl8pPr>
            <a:lvl9pPr marL="3886200" indent="-228600" defTabSz="931863" eaLnBrk="0" fontAlgn="base" hangingPunct="0">
              <a:spcBef>
                <a:spcPct val="0"/>
              </a:spcBef>
              <a:spcAft>
                <a:spcPct val="0"/>
              </a:spcAft>
              <a:defRPr>
                <a:solidFill>
                  <a:schemeClr val="tx1"/>
                </a:solidFill>
                <a:latin typeface="Tahoma" charset="0"/>
                <a:ea typeface="ＭＳ Ｐゴシック" charset="0"/>
              </a:defRPr>
            </a:lvl9pPr>
          </a:lstStyle>
          <a:p>
            <a:fld id="{366D3A80-030E-5744-BB14-6564BFF4F5B6}" type="slidenum">
              <a:rPr lang="en-US">
                <a:latin typeface="Times New Roman" charset="0"/>
              </a:rPr>
              <a:pPr/>
              <a:t>9</a:t>
            </a:fld>
            <a:endParaRPr lang="en-US">
              <a:latin typeface="Times New Roman"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10533966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863">
              <a:defRPr>
                <a:solidFill>
                  <a:schemeClr val="tx1"/>
                </a:solidFill>
                <a:latin typeface="Tahoma" charset="0"/>
                <a:ea typeface="ＭＳ Ｐゴシック" charset="0"/>
              </a:defRPr>
            </a:lvl1pPr>
            <a:lvl2pPr marL="742950" indent="-285750" defTabSz="931863">
              <a:defRPr>
                <a:solidFill>
                  <a:schemeClr val="tx1"/>
                </a:solidFill>
                <a:latin typeface="Tahoma" charset="0"/>
                <a:ea typeface="ＭＳ Ｐゴシック" charset="0"/>
              </a:defRPr>
            </a:lvl2pPr>
            <a:lvl3pPr marL="1143000" indent="-228600" defTabSz="931863">
              <a:defRPr>
                <a:solidFill>
                  <a:schemeClr val="tx1"/>
                </a:solidFill>
                <a:latin typeface="Tahoma" charset="0"/>
                <a:ea typeface="ＭＳ Ｐゴシック" charset="0"/>
              </a:defRPr>
            </a:lvl3pPr>
            <a:lvl4pPr marL="1600200" indent="-228600" defTabSz="931863">
              <a:defRPr>
                <a:solidFill>
                  <a:schemeClr val="tx1"/>
                </a:solidFill>
                <a:latin typeface="Tahoma" charset="0"/>
                <a:ea typeface="ＭＳ Ｐゴシック" charset="0"/>
              </a:defRPr>
            </a:lvl4pPr>
            <a:lvl5pPr marL="2057400" indent="-228600" defTabSz="931863">
              <a:defRPr>
                <a:solidFill>
                  <a:schemeClr val="tx1"/>
                </a:solidFill>
                <a:latin typeface="Tahoma" charset="0"/>
                <a:ea typeface="ＭＳ Ｐゴシック" charset="0"/>
              </a:defRPr>
            </a:lvl5pPr>
            <a:lvl6pPr marL="2514600" indent="-228600" defTabSz="931863" eaLnBrk="0" fontAlgn="base" hangingPunct="0">
              <a:spcBef>
                <a:spcPct val="0"/>
              </a:spcBef>
              <a:spcAft>
                <a:spcPct val="0"/>
              </a:spcAft>
              <a:defRPr>
                <a:solidFill>
                  <a:schemeClr val="tx1"/>
                </a:solidFill>
                <a:latin typeface="Tahoma" charset="0"/>
                <a:ea typeface="ＭＳ Ｐゴシック" charset="0"/>
              </a:defRPr>
            </a:lvl6pPr>
            <a:lvl7pPr marL="2971800" indent="-228600" defTabSz="931863" eaLnBrk="0" fontAlgn="base" hangingPunct="0">
              <a:spcBef>
                <a:spcPct val="0"/>
              </a:spcBef>
              <a:spcAft>
                <a:spcPct val="0"/>
              </a:spcAft>
              <a:defRPr>
                <a:solidFill>
                  <a:schemeClr val="tx1"/>
                </a:solidFill>
                <a:latin typeface="Tahoma" charset="0"/>
                <a:ea typeface="ＭＳ Ｐゴシック" charset="0"/>
              </a:defRPr>
            </a:lvl7pPr>
            <a:lvl8pPr marL="3429000" indent="-228600" defTabSz="931863" eaLnBrk="0" fontAlgn="base" hangingPunct="0">
              <a:spcBef>
                <a:spcPct val="0"/>
              </a:spcBef>
              <a:spcAft>
                <a:spcPct val="0"/>
              </a:spcAft>
              <a:defRPr>
                <a:solidFill>
                  <a:schemeClr val="tx1"/>
                </a:solidFill>
                <a:latin typeface="Tahoma" charset="0"/>
                <a:ea typeface="ＭＳ Ｐゴシック" charset="0"/>
              </a:defRPr>
            </a:lvl8pPr>
            <a:lvl9pPr marL="3886200" indent="-228600" defTabSz="931863" eaLnBrk="0" fontAlgn="base" hangingPunct="0">
              <a:spcBef>
                <a:spcPct val="0"/>
              </a:spcBef>
              <a:spcAft>
                <a:spcPct val="0"/>
              </a:spcAft>
              <a:defRPr>
                <a:solidFill>
                  <a:schemeClr val="tx1"/>
                </a:solidFill>
                <a:latin typeface="Tahoma" charset="0"/>
                <a:ea typeface="ＭＳ Ｐゴシック" charset="0"/>
              </a:defRPr>
            </a:lvl9pPr>
          </a:lstStyle>
          <a:p>
            <a:fld id="{4B8AF19D-822D-E944-8F2B-0837A80A2BD9}" type="slidenum">
              <a:rPr lang="en-US">
                <a:latin typeface="Times New Roman" charset="0"/>
              </a:rPr>
              <a:pPr/>
              <a:t>36</a:t>
            </a:fld>
            <a:endParaRPr lang="en-US">
              <a:latin typeface="Times New Roman" charset="0"/>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12004545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863">
              <a:defRPr>
                <a:solidFill>
                  <a:schemeClr val="tx1"/>
                </a:solidFill>
                <a:latin typeface="Tahoma" charset="0"/>
                <a:ea typeface="ＭＳ Ｐゴシック" charset="0"/>
              </a:defRPr>
            </a:lvl1pPr>
            <a:lvl2pPr marL="742950" indent="-285750" defTabSz="931863">
              <a:defRPr>
                <a:solidFill>
                  <a:schemeClr val="tx1"/>
                </a:solidFill>
                <a:latin typeface="Tahoma" charset="0"/>
                <a:ea typeface="ＭＳ Ｐゴシック" charset="0"/>
              </a:defRPr>
            </a:lvl2pPr>
            <a:lvl3pPr marL="1143000" indent="-228600" defTabSz="931863">
              <a:defRPr>
                <a:solidFill>
                  <a:schemeClr val="tx1"/>
                </a:solidFill>
                <a:latin typeface="Tahoma" charset="0"/>
                <a:ea typeface="ＭＳ Ｐゴシック" charset="0"/>
              </a:defRPr>
            </a:lvl3pPr>
            <a:lvl4pPr marL="1600200" indent="-228600" defTabSz="931863">
              <a:defRPr>
                <a:solidFill>
                  <a:schemeClr val="tx1"/>
                </a:solidFill>
                <a:latin typeface="Tahoma" charset="0"/>
                <a:ea typeface="ＭＳ Ｐゴシック" charset="0"/>
              </a:defRPr>
            </a:lvl4pPr>
            <a:lvl5pPr marL="2057400" indent="-228600" defTabSz="931863">
              <a:defRPr>
                <a:solidFill>
                  <a:schemeClr val="tx1"/>
                </a:solidFill>
                <a:latin typeface="Tahoma" charset="0"/>
                <a:ea typeface="ＭＳ Ｐゴシック" charset="0"/>
              </a:defRPr>
            </a:lvl5pPr>
            <a:lvl6pPr marL="2514600" indent="-228600" defTabSz="931863" eaLnBrk="0" fontAlgn="base" hangingPunct="0">
              <a:spcBef>
                <a:spcPct val="0"/>
              </a:spcBef>
              <a:spcAft>
                <a:spcPct val="0"/>
              </a:spcAft>
              <a:defRPr>
                <a:solidFill>
                  <a:schemeClr val="tx1"/>
                </a:solidFill>
                <a:latin typeface="Tahoma" charset="0"/>
                <a:ea typeface="ＭＳ Ｐゴシック" charset="0"/>
              </a:defRPr>
            </a:lvl6pPr>
            <a:lvl7pPr marL="2971800" indent="-228600" defTabSz="931863" eaLnBrk="0" fontAlgn="base" hangingPunct="0">
              <a:spcBef>
                <a:spcPct val="0"/>
              </a:spcBef>
              <a:spcAft>
                <a:spcPct val="0"/>
              </a:spcAft>
              <a:defRPr>
                <a:solidFill>
                  <a:schemeClr val="tx1"/>
                </a:solidFill>
                <a:latin typeface="Tahoma" charset="0"/>
                <a:ea typeface="ＭＳ Ｐゴシック" charset="0"/>
              </a:defRPr>
            </a:lvl7pPr>
            <a:lvl8pPr marL="3429000" indent="-228600" defTabSz="931863" eaLnBrk="0" fontAlgn="base" hangingPunct="0">
              <a:spcBef>
                <a:spcPct val="0"/>
              </a:spcBef>
              <a:spcAft>
                <a:spcPct val="0"/>
              </a:spcAft>
              <a:defRPr>
                <a:solidFill>
                  <a:schemeClr val="tx1"/>
                </a:solidFill>
                <a:latin typeface="Tahoma" charset="0"/>
                <a:ea typeface="ＭＳ Ｐゴシック" charset="0"/>
              </a:defRPr>
            </a:lvl8pPr>
            <a:lvl9pPr marL="3886200" indent="-228600" defTabSz="931863" eaLnBrk="0" fontAlgn="base" hangingPunct="0">
              <a:spcBef>
                <a:spcPct val="0"/>
              </a:spcBef>
              <a:spcAft>
                <a:spcPct val="0"/>
              </a:spcAft>
              <a:defRPr>
                <a:solidFill>
                  <a:schemeClr val="tx1"/>
                </a:solidFill>
                <a:latin typeface="Tahoma" charset="0"/>
                <a:ea typeface="ＭＳ Ｐゴシック" charset="0"/>
              </a:defRPr>
            </a:lvl9pPr>
          </a:lstStyle>
          <a:p>
            <a:fld id="{4B8AF19D-822D-E944-8F2B-0837A80A2BD9}" type="slidenum">
              <a:rPr lang="en-US">
                <a:latin typeface="Times New Roman" charset="0"/>
              </a:rPr>
              <a:pPr/>
              <a:t>37</a:t>
            </a:fld>
            <a:endParaRPr lang="en-US">
              <a:latin typeface="Times New Roman" charset="0"/>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13244137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863">
              <a:defRPr>
                <a:solidFill>
                  <a:schemeClr val="tx1"/>
                </a:solidFill>
                <a:latin typeface="Tahoma" charset="0"/>
                <a:ea typeface="ＭＳ Ｐゴシック" charset="0"/>
              </a:defRPr>
            </a:lvl1pPr>
            <a:lvl2pPr marL="742950" indent="-285750" defTabSz="931863">
              <a:defRPr>
                <a:solidFill>
                  <a:schemeClr val="tx1"/>
                </a:solidFill>
                <a:latin typeface="Tahoma" charset="0"/>
                <a:ea typeface="ＭＳ Ｐゴシック" charset="0"/>
              </a:defRPr>
            </a:lvl2pPr>
            <a:lvl3pPr marL="1143000" indent="-228600" defTabSz="931863">
              <a:defRPr>
                <a:solidFill>
                  <a:schemeClr val="tx1"/>
                </a:solidFill>
                <a:latin typeface="Tahoma" charset="0"/>
                <a:ea typeface="ＭＳ Ｐゴシック" charset="0"/>
              </a:defRPr>
            </a:lvl3pPr>
            <a:lvl4pPr marL="1600200" indent="-228600" defTabSz="931863">
              <a:defRPr>
                <a:solidFill>
                  <a:schemeClr val="tx1"/>
                </a:solidFill>
                <a:latin typeface="Tahoma" charset="0"/>
                <a:ea typeface="ＭＳ Ｐゴシック" charset="0"/>
              </a:defRPr>
            </a:lvl4pPr>
            <a:lvl5pPr marL="2057400" indent="-228600" defTabSz="931863">
              <a:defRPr>
                <a:solidFill>
                  <a:schemeClr val="tx1"/>
                </a:solidFill>
                <a:latin typeface="Tahoma" charset="0"/>
                <a:ea typeface="ＭＳ Ｐゴシック" charset="0"/>
              </a:defRPr>
            </a:lvl5pPr>
            <a:lvl6pPr marL="2514600" indent="-228600" defTabSz="931863" eaLnBrk="0" fontAlgn="base" hangingPunct="0">
              <a:spcBef>
                <a:spcPct val="0"/>
              </a:spcBef>
              <a:spcAft>
                <a:spcPct val="0"/>
              </a:spcAft>
              <a:defRPr>
                <a:solidFill>
                  <a:schemeClr val="tx1"/>
                </a:solidFill>
                <a:latin typeface="Tahoma" charset="0"/>
                <a:ea typeface="ＭＳ Ｐゴシック" charset="0"/>
              </a:defRPr>
            </a:lvl6pPr>
            <a:lvl7pPr marL="2971800" indent="-228600" defTabSz="931863" eaLnBrk="0" fontAlgn="base" hangingPunct="0">
              <a:spcBef>
                <a:spcPct val="0"/>
              </a:spcBef>
              <a:spcAft>
                <a:spcPct val="0"/>
              </a:spcAft>
              <a:defRPr>
                <a:solidFill>
                  <a:schemeClr val="tx1"/>
                </a:solidFill>
                <a:latin typeface="Tahoma" charset="0"/>
                <a:ea typeface="ＭＳ Ｐゴシック" charset="0"/>
              </a:defRPr>
            </a:lvl7pPr>
            <a:lvl8pPr marL="3429000" indent="-228600" defTabSz="931863" eaLnBrk="0" fontAlgn="base" hangingPunct="0">
              <a:spcBef>
                <a:spcPct val="0"/>
              </a:spcBef>
              <a:spcAft>
                <a:spcPct val="0"/>
              </a:spcAft>
              <a:defRPr>
                <a:solidFill>
                  <a:schemeClr val="tx1"/>
                </a:solidFill>
                <a:latin typeface="Tahoma" charset="0"/>
                <a:ea typeface="ＭＳ Ｐゴシック" charset="0"/>
              </a:defRPr>
            </a:lvl8pPr>
            <a:lvl9pPr marL="3886200" indent="-228600" defTabSz="931863" eaLnBrk="0" fontAlgn="base" hangingPunct="0">
              <a:spcBef>
                <a:spcPct val="0"/>
              </a:spcBef>
              <a:spcAft>
                <a:spcPct val="0"/>
              </a:spcAft>
              <a:defRPr>
                <a:solidFill>
                  <a:schemeClr val="tx1"/>
                </a:solidFill>
                <a:latin typeface="Tahoma" charset="0"/>
                <a:ea typeface="ＭＳ Ｐゴシック" charset="0"/>
              </a:defRPr>
            </a:lvl9pPr>
          </a:lstStyle>
          <a:p>
            <a:fld id="{4B8AF19D-822D-E944-8F2B-0837A80A2BD9}" type="slidenum">
              <a:rPr lang="en-US">
                <a:latin typeface="Times New Roman" charset="0"/>
              </a:rPr>
              <a:pPr/>
              <a:t>38</a:t>
            </a:fld>
            <a:endParaRPr lang="en-US">
              <a:latin typeface="Times New Roman" charset="0"/>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26432452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863">
              <a:defRPr>
                <a:solidFill>
                  <a:schemeClr val="tx1"/>
                </a:solidFill>
                <a:latin typeface="Tahoma" charset="0"/>
                <a:ea typeface="ＭＳ Ｐゴシック" charset="0"/>
              </a:defRPr>
            </a:lvl1pPr>
            <a:lvl2pPr marL="742950" indent="-285750" defTabSz="931863">
              <a:defRPr>
                <a:solidFill>
                  <a:schemeClr val="tx1"/>
                </a:solidFill>
                <a:latin typeface="Tahoma" charset="0"/>
                <a:ea typeface="ＭＳ Ｐゴシック" charset="0"/>
              </a:defRPr>
            </a:lvl2pPr>
            <a:lvl3pPr marL="1143000" indent="-228600" defTabSz="931863">
              <a:defRPr>
                <a:solidFill>
                  <a:schemeClr val="tx1"/>
                </a:solidFill>
                <a:latin typeface="Tahoma" charset="0"/>
                <a:ea typeface="ＭＳ Ｐゴシック" charset="0"/>
              </a:defRPr>
            </a:lvl3pPr>
            <a:lvl4pPr marL="1600200" indent="-228600" defTabSz="931863">
              <a:defRPr>
                <a:solidFill>
                  <a:schemeClr val="tx1"/>
                </a:solidFill>
                <a:latin typeface="Tahoma" charset="0"/>
                <a:ea typeface="ＭＳ Ｐゴシック" charset="0"/>
              </a:defRPr>
            </a:lvl4pPr>
            <a:lvl5pPr marL="2057400" indent="-228600" defTabSz="931863">
              <a:defRPr>
                <a:solidFill>
                  <a:schemeClr val="tx1"/>
                </a:solidFill>
                <a:latin typeface="Tahoma" charset="0"/>
                <a:ea typeface="ＭＳ Ｐゴシック" charset="0"/>
              </a:defRPr>
            </a:lvl5pPr>
            <a:lvl6pPr marL="2514600" indent="-228600" defTabSz="931863" eaLnBrk="0" fontAlgn="base" hangingPunct="0">
              <a:spcBef>
                <a:spcPct val="0"/>
              </a:spcBef>
              <a:spcAft>
                <a:spcPct val="0"/>
              </a:spcAft>
              <a:defRPr>
                <a:solidFill>
                  <a:schemeClr val="tx1"/>
                </a:solidFill>
                <a:latin typeface="Tahoma" charset="0"/>
                <a:ea typeface="ＭＳ Ｐゴシック" charset="0"/>
              </a:defRPr>
            </a:lvl6pPr>
            <a:lvl7pPr marL="2971800" indent="-228600" defTabSz="931863" eaLnBrk="0" fontAlgn="base" hangingPunct="0">
              <a:spcBef>
                <a:spcPct val="0"/>
              </a:spcBef>
              <a:spcAft>
                <a:spcPct val="0"/>
              </a:spcAft>
              <a:defRPr>
                <a:solidFill>
                  <a:schemeClr val="tx1"/>
                </a:solidFill>
                <a:latin typeface="Tahoma" charset="0"/>
                <a:ea typeface="ＭＳ Ｐゴシック" charset="0"/>
              </a:defRPr>
            </a:lvl7pPr>
            <a:lvl8pPr marL="3429000" indent="-228600" defTabSz="931863" eaLnBrk="0" fontAlgn="base" hangingPunct="0">
              <a:spcBef>
                <a:spcPct val="0"/>
              </a:spcBef>
              <a:spcAft>
                <a:spcPct val="0"/>
              </a:spcAft>
              <a:defRPr>
                <a:solidFill>
                  <a:schemeClr val="tx1"/>
                </a:solidFill>
                <a:latin typeface="Tahoma" charset="0"/>
                <a:ea typeface="ＭＳ Ｐゴシック" charset="0"/>
              </a:defRPr>
            </a:lvl8pPr>
            <a:lvl9pPr marL="3886200" indent="-228600" defTabSz="931863" eaLnBrk="0" fontAlgn="base" hangingPunct="0">
              <a:spcBef>
                <a:spcPct val="0"/>
              </a:spcBef>
              <a:spcAft>
                <a:spcPct val="0"/>
              </a:spcAft>
              <a:defRPr>
                <a:solidFill>
                  <a:schemeClr val="tx1"/>
                </a:solidFill>
                <a:latin typeface="Tahoma" charset="0"/>
                <a:ea typeface="ＭＳ Ｐゴシック" charset="0"/>
              </a:defRPr>
            </a:lvl9pPr>
          </a:lstStyle>
          <a:p>
            <a:fld id="{4B8AF19D-822D-E944-8F2B-0837A80A2BD9}" type="slidenum">
              <a:rPr lang="en-US">
                <a:latin typeface="Times New Roman" charset="0"/>
              </a:rPr>
              <a:pPr/>
              <a:t>39</a:t>
            </a:fld>
            <a:endParaRPr lang="en-US">
              <a:latin typeface="Times New Roman" charset="0"/>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40985176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863">
              <a:defRPr>
                <a:solidFill>
                  <a:schemeClr val="tx1"/>
                </a:solidFill>
                <a:latin typeface="Tahoma" charset="0"/>
                <a:ea typeface="ＭＳ Ｐゴシック" charset="0"/>
              </a:defRPr>
            </a:lvl1pPr>
            <a:lvl2pPr marL="742950" indent="-285750" defTabSz="931863">
              <a:defRPr>
                <a:solidFill>
                  <a:schemeClr val="tx1"/>
                </a:solidFill>
                <a:latin typeface="Tahoma" charset="0"/>
                <a:ea typeface="ＭＳ Ｐゴシック" charset="0"/>
              </a:defRPr>
            </a:lvl2pPr>
            <a:lvl3pPr marL="1143000" indent="-228600" defTabSz="931863">
              <a:defRPr>
                <a:solidFill>
                  <a:schemeClr val="tx1"/>
                </a:solidFill>
                <a:latin typeface="Tahoma" charset="0"/>
                <a:ea typeface="ＭＳ Ｐゴシック" charset="0"/>
              </a:defRPr>
            </a:lvl3pPr>
            <a:lvl4pPr marL="1600200" indent="-228600" defTabSz="931863">
              <a:defRPr>
                <a:solidFill>
                  <a:schemeClr val="tx1"/>
                </a:solidFill>
                <a:latin typeface="Tahoma" charset="0"/>
                <a:ea typeface="ＭＳ Ｐゴシック" charset="0"/>
              </a:defRPr>
            </a:lvl4pPr>
            <a:lvl5pPr marL="2057400" indent="-228600" defTabSz="931863">
              <a:defRPr>
                <a:solidFill>
                  <a:schemeClr val="tx1"/>
                </a:solidFill>
                <a:latin typeface="Tahoma" charset="0"/>
                <a:ea typeface="ＭＳ Ｐゴシック" charset="0"/>
              </a:defRPr>
            </a:lvl5pPr>
            <a:lvl6pPr marL="2514600" indent="-228600" defTabSz="931863" eaLnBrk="0" fontAlgn="base" hangingPunct="0">
              <a:spcBef>
                <a:spcPct val="0"/>
              </a:spcBef>
              <a:spcAft>
                <a:spcPct val="0"/>
              </a:spcAft>
              <a:defRPr>
                <a:solidFill>
                  <a:schemeClr val="tx1"/>
                </a:solidFill>
                <a:latin typeface="Tahoma" charset="0"/>
                <a:ea typeface="ＭＳ Ｐゴシック" charset="0"/>
              </a:defRPr>
            </a:lvl6pPr>
            <a:lvl7pPr marL="2971800" indent="-228600" defTabSz="931863" eaLnBrk="0" fontAlgn="base" hangingPunct="0">
              <a:spcBef>
                <a:spcPct val="0"/>
              </a:spcBef>
              <a:spcAft>
                <a:spcPct val="0"/>
              </a:spcAft>
              <a:defRPr>
                <a:solidFill>
                  <a:schemeClr val="tx1"/>
                </a:solidFill>
                <a:latin typeface="Tahoma" charset="0"/>
                <a:ea typeface="ＭＳ Ｐゴシック" charset="0"/>
              </a:defRPr>
            </a:lvl7pPr>
            <a:lvl8pPr marL="3429000" indent="-228600" defTabSz="931863" eaLnBrk="0" fontAlgn="base" hangingPunct="0">
              <a:spcBef>
                <a:spcPct val="0"/>
              </a:spcBef>
              <a:spcAft>
                <a:spcPct val="0"/>
              </a:spcAft>
              <a:defRPr>
                <a:solidFill>
                  <a:schemeClr val="tx1"/>
                </a:solidFill>
                <a:latin typeface="Tahoma" charset="0"/>
                <a:ea typeface="ＭＳ Ｐゴシック" charset="0"/>
              </a:defRPr>
            </a:lvl8pPr>
            <a:lvl9pPr marL="3886200" indent="-228600" defTabSz="931863" eaLnBrk="0" fontAlgn="base" hangingPunct="0">
              <a:spcBef>
                <a:spcPct val="0"/>
              </a:spcBef>
              <a:spcAft>
                <a:spcPct val="0"/>
              </a:spcAft>
              <a:defRPr>
                <a:solidFill>
                  <a:schemeClr val="tx1"/>
                </a:solidFill>
                <a:latin typeface="Tahoma" charset="0"/>
                <a:ea typeface="ＭＳ Ｐゴシック" charset="0"/>
              </a:defRPr>
            </a:lvl9pPr>
          </a:lstStyle>
          <a:p>
            <a:fld id="{4B8AF19D-822D-E944-8F2B-0837A80A2BD9}" type="slidenum">
              <a:rPr lang="en-US">
                <a:latin typeface="Times New Roman" charset="0"/>
              </a:rPr>
              <a:pPr/>
              <a:t>40</a:t>
            </a:fld>
            <a:endParaRPr lang="en-US">
              <a:latin typeface="Times New Roman" charset="0"/>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33198654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863">
              <a:defRPr>
                <a:solidFill>
                  <a:schemeClr val="tx1"/>
                </a:solidFill>
                <a:latin typeface="Tahoma" charset="0"/>
                <a:ea typeface="ＭＳ Ｐゴシック" charset="0"/>
              </a:defRPr>
            </a:lvl1pPr>
            <a:lvl2pPr marL="742950" indent="-285750" defTabSz="931863">
              <a:defRPr>
                <a:solidFill>
                  <a:schemeClr val="tx1"/>
                </a:solidFill>
                <a:latin typeface="Tahoma" charset="0"/>
                <a:ea typeface="ＭＳ Ｐゴシック" charset="0"/>
              </a:defRPr>
            </a:lvl2pPr>
            <a:lvl3pPr marL="1143000" indent="-228600" defTabSz="931863">
              <a:defRPr>
                <a:solidFill>
                  <a:schemeClr val="tx1"/>
                </a:solidFill>
                <a:latin typeface="Tahoma" charset="0"/>
                <a:ea typeface="ＭＳ Ｐゴシック" charset="0"/>
              </a:defRPr>
            </a:lvl3pPr>
            <a:lvl4pPr marL="1600200" indent="-228600" defTabSz="931863">
              <a:defRPr>
                <a:solidFill>
                  <a:schemeClr val="tx1"/>
                </a:solidFill>
                <a:latin typeface="Tahoma" charset="0"/>
                <a:ea typeface="ＭＳ Ｐゴシック" charset="0"/>
              </a:defRPr>
            </a:lvl4pPr>
            <a:lvl5pPr marL="2057400" indent="-228600" defTabSz="931863">
              <a:defRPr>
                <a:solidFill>
                  <a:schemeClr val="tx1"/>
                </a:solidFill>
                <a:latin typeface="Tahoma" charset="0"/>
                <a:ea typeface="ＭＳ Ｐゴシック" charset="0"/>
              </a:defRPr>
            </a:lvl5pPr>
            <a:lvl6pPr marL="2514600" indent="-228600" defTabSz="931863" eaLnBrk="0" fontAlgn="base" hangingPunct="0">
              <a:spcBef>
                <a:spcPct val="0"/>
              </a:spcBef>
              <a:spcAft>
                <a:spcPct val="0"/>
              </a:spcAft>
              <a:defRPr>
                <a:solidFill>
                  <a:schemeClr val="tx1"/>
                </a:solidFill>
                <a:latin typeface="Tahoma" charset="0"/>
                <a:ea typeface="ＭＳ Ｐゴシック" charset="0"/>
              </a:defRPr>
            </a:lvl6pPr>
            <a:lvl7pPr marL="2971800" indent="-228600" defTabSz="931863" eaLnBrk="0" fontAlgn="base" hangingPunct="0">
              <a:spcBef>
                <a:spcPct val="0"/>
              </a:spcBef>
              <a:spcAft>
                <a:spcPct val="0"/>
              </a:spcAft>
              <a:defRPr>
                <a:solidFill>
                  <a:schemeClr val="tx1"/>
                </a:solidFill>
                <a:latin typeface="Tahoma" charset="0"/>
                <a:ea typeface="ＭＳ Ｐゴシック" charset="0"/>
              </a:defRPr>
            </a:lvl7pPr>
            <a:lvl8pPr marL="3429000" indent="-228600" defTabSz="931863" eaLnBrk="0" fontAlgn="base" hangingPunct="0">
              <a:spcBef>
                <a:spcPct val="0"/>
              </a:spcBef>
              <a:spcAft>
                <a:spcPct val="0"/>
              </a:spcAft>
              <a:defRPr>
                <a:solidFill>
                  <a:schemeClr val="tx1"/>
                </a:solidFill>
                <a:latin typeface="Tahoma" charset="0"/>
                <a:ea typeface="ＭＳ Ｐゴシック" charset="0"/>
              </a:defRPr>
            </a:lvl8pPr>
            <a:lvl9pPr marL="3886200" indent="-228600" defTabSz="931863" eaLnBrk="0" fontAlgn="base" hangingPunct="0">
              <a:spcBef>
                <a:spcPct val="0"/>
              </a:spcBef>
              <a:spcAft>
                <a:spcPct val="0"/>
              </a:spcAft>
              <a:defRPr>
                <a:solidFill>
                  <a:schemeClr val="tx1"/>
                </a:solidFill>
                <a:latin typeface="Tahoma" charset="0"/>
                <a:ea typeface="ＭＳ Ｐゴシック" charset="0"/>
              </a:defRPr>
            </a:lvl9pPr>
          </a:lstStyle>
          <a:p>
            <a:fld id="{4B8AF19D-822D-E944-8F2B-0837A80A2BD9}" type="slidenum">
              <a:rPr lang="en-US">
                <a:latin typeface="Times New Roman" charset="0"/>
              </a:rPr>
              <a:pPr/>
              <a:t>41</a:t>
            </a:fld>
            <a:endParaRPr lang="en-US">
              <a:latin typeface="Times New Roman" charset="0"/>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25983738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863">
              <a:defRPr>
                <a:solidFill>
                  <a:schemeClr val="tx1"/>
                </a:solidFill>
                <a:latin typeface="Tahoma" charset="0"/>
                <a:ea typeface="ＭＳ Ｐゴシック" charset="0"/>
              </a:defRPr>
            </a:lvl1pPr>
            <a:lvl2pPr marL="742950" indent="-285750" defTabSz="931863">
              <a:defRPr>
                <a:solidFill>
                  <a:schemeClr val="tx1"/>
                </a:solidFill>
                <a:latin typeface="Tahoma" charset="0"/>
                <a:ea typeface="ＭＳ Ｐゴシック" charset="0"/>
              </a:defRPr>
            </a:lvl2pPr>
            <a:lvl3pPr marL="1143000" indent="-228600" defTabSz="931863">
              <a:defRPr>
                <a:solidFill>
                  <a:schemeClr val="tx1"/>
                </a:solidFill>
                <a:latin typeface="Tahoma" charset="0"/>
                <a:ea typeface="ＭＳ Ｐゴシック" charset="0"/>
              </a:defRPr>
            </a:lvl3pPr>
            <a:lvl4pPr marL="1600200" indent="-228600" defTabSz="931863">
              <a:defRPr>
                <a:solidFill>
                  <a:schemeClr val="tx1"/>
                </a:solidFill>
                <a:latin typeface="Tahoma" charset="0"/>
                <a:ea typeface="ＭＳ Ｐゴシック" charset="0"/>
              </a:defRPr>
            </a:lvl4pPr>
            <a:lvl5pPr marL="2057400" indent="-228600" defTabSz="931863">
              <a:defRPr>
                <a:solidFill>
                  <a:schemeClr val="tx1"/>
                </a:solidFill>
                <a:latin typeface="Tahoma" charset="0"/>
                <a:ea typeface="ＭＳ Ｐゴシック" charset="0"/>
              </a:defRPr>
            </a:lvl5pPr>
            <a:lvl6pPr marL="2514600" indent="-228600" defTabSz="931863" eaLnBrk="0" fontAlgn="base" hangingPunct="0">
              <a:spcBef>
                <a:spcPct val="0"/>
              </a:spcBef>
              <a:spcAft>
                <a:spcPct val="0"/>
              </a:spcAft>
              <a:defRPr>
                <a:solidFill>
                  <a:schemeClr val="tx1"/>
                </a:solidFill>
                <a:latin typeface="Tahoma" charset="0"/>
                <a:ea typeface="ＭＳ Ｐゴシック" charset="0"/>
              </a:defRPr>
            </a:lvl6pPr>
            <a:lvl7pPr marL="2971800" indent="-228600" defTabSz="931863" eaLnBrk="0" fontAlgn="base" hangingPunct="0">
              <a:spcBef>
                <a:spcPct val="0"/>
              </a:spcBef>
              <a:spcAft>
                <a:spcPct val="0"/>
              </a:spcAft>
              <a:defRPr>
                <a:solidFill>
                  <a:schemeClr val="tx1"/>
                </a:solidFill>
                <a:latin typeface="Tahoma" charset="0"/>
                <a:ea typeface="ＭＳ Ｐゴシック" charset="0"/>
              </a:defRPr>
            </a:lvl7pPr>
            <a:lvl8pPr marL="3429000" indent="-228600" defTabSz="931863" eaLnBrk="0" fontAlgn="base" hangingPunct="0">
              <a:spcBef>
                <a:spcPct val="0"/>
              </a:spcBef>
              <a:spcAft>
                <a:spcPct val="0"/>
              </a:spcAft>
              <a:defRPr>
                <a:solidFill>
                  <a:schemeClr val="tx1"/>
                </a:solidFill>
                <a:latin typeface="Tahoma" charset="0"/>
                <a:ea typeface="ＭＳ Ｐゴシック" charset="0"/>
              </a:defRPr>
            </a:lvl8pPr>
            <a:lvl9pPr marL="3886200" indent="-228600" defTabSz="931863" eaLnBrk="0" fontAlgn="base" hangingPunct="0">
              <a:spcBef>
                <a:spcPct val="0"/>
              </a:spcBef>
              <a:spcAft>
                <a:spcPct val="0"/>
              </a:spcAft>
              <a:defRPr>
                <a:solidFill>
                  <a:schemeClr val="tx1"/>
                </a:solidFill>
                <a:latin typeface="Tahoma" charset="0"/>
                <a:ea typeface="ＭＳ Ｐゴシック" charset="0"/>
              </a:defRPr>
            </a:lvl9pPr>
          </a:lstStyle>
          <a:p>
            <a:fld id="{6EAFE662-14C6-CD48-AFD8-9974BCAA49BF}" type="slidenum">
              <a:rPr lang="en-US">
                <a:latin typeface="Times New Roman" charset="0"/>
              </a:rPr>
              <a:pPr/>
              <a:t>42</a:t>
            </a:fld>
            <a:endParaRPr lang="en-US">
              <a:latin typeface="Times New Roman" charset="0"/>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38296615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863">
              <a:defRPr>
                <a:solidFill>
                  <a:schemeClr val="tx1"/>
                </a:solidFill>
                <a:latin typeface="Tahoma" charset="0"/>
                <a:ea typeface="ＭＳ Ｐゴシック" charset="0"/>
              </a:defRPr>
            </a:lvl1pPr>
            <a:lvl2pPr marL="742950" indent="-285750" defTabSz="931863">
              <a:defRPr>
                <a:solidFill>
                  <a:schemeClr val="tx1"/>
                </a:solidFill>
                <a:latin typeface="Tahoma" charset="0"/>
                <a:ea typeface="ＭＳ Ｐゴシック" charset="0"/>
              </a:defRPr>
            </a:lvl2pPr>
            <a:lvl3pPr marL="1143000" indent="-228600" defTabSz="931863">
              <a:defRPr>
                <a:solidFill>
                  <a:schemeClr val="tx1"/>
                </a:solidFill>
                <a:latin typeface="Tahoma" charset="0"/>
                <a:ea typeface="ＭＳ Ｐゴシック" charset="0"/>
              </a:defRPr>
            </a:lvl3pPr>
            <a:lvl4pPr marL="1600200" indent="-228600" defTabSz="931863">
              <a:defRPr>
                <a:solidFill>
                  <a:schemeClr val="tx1"/>
                </a:solidFill>
                <a:latin typeface="Tahoma" charset="0"/>
                <a:ea typeface="ＭＳ Ｐゴシック" charset="0"/>
              </a:defRPr>
            </a:lvl4pPr>
            <a:lvl5pPr marL="2057400" indent="-228600" defTabSz="931863">
              <a:defRPr>
                <a:solidFill>
                  <a:schemeClr val="tx1"/>
                </a:solidFill>
                <a:latin typeface="Tahoma" charset="0"/>
                <a:ea typeface="ＭＳ Ｐゴシック" charset="0"/>
              </a:defRPr>
            </a:lvl5pPr>
            <a:lvl6pPr marL="2514600" indent="-228600" defTabSz="931863" eaLnBrk="0" fontAlgn="base" hangingPunct="0">
              <a:spcBef>
                <a:spcPct val="0"/>
              </a:spcBef>
              <a:spcAft>
                <a:spcPct val="0"/>
              </a:spcAft>
              <a:defRPr>
                <a:solidFill>
                  <a:schemeClr val="tx1"/>
                </a:solidFill>
                <a:latin typeface="Tahoma" charset="0"/>
                <a:ea typeface="ＭＳ Ｐゴシック" charset="0"/>
              </a:defRPr>
            </a:lvl6pPr>
            <a:lvl7pPr marL="2971800" indent="-228600" defTabSz="931863" eaLnBrk="0" fontAlgn="base" hangingPunct="0">
              <a:spcBef>
                <a:spcPct val="0"/>
              </a:spcBef>
              <a:spcAft>
                <a:spcPct val="0"/>
              </a:spcAft>
              <a:defRPr>
                <a:solidFill>
                  <a:schemeClr val="tx1"/>
                </a:solidFill>
                <a:latin typeface="Tahoma" charset="0"/>
                <a:ea typeface="ＭＳ Ｐゴシック" charset="0"/>
              </a:defRPr>
            </a:lvl7pPr>
            <a:lvl8pPr marL="3429000" indent="-228600" defTabSz="931863" eaLnBrk="0" fontAlgn="base" hangingPunct="0">
              <a:spcBef>
                <a:spcPct val="0"/>
              </a:spcBef>
              <a:spcAft>
                <a:spcPct val="0"/>
              </a:spcAft>
              <a:defRPr>
                <a:solidFill>
                  <a:schemeClr val="tx1"/>
                </a:solidFill>
                <a:latin typeface="Tahoma" charset="0"/>
                <a:ea typeface="ＭＳ Ｐゴシック" charset="0"/>
              </a:defRPr>
            </a:lvl8pPr>
            <a:lvl9pPr marL="3886200" indent="-228600" defTabSz="931863" eaLnBrk="0" fontAlgn="base" hangingPunct="0">
              <a:spcBef>
                <a:spcPct val="0"/>
              </a:spcBef>
              <a:spcAft>
                <a:spcPct val="0"/>
              </a:spcAft>
              <a:defRPr>
                <a:solidFill>
                  <a:schemeClr val="tx1"/>
                </a:solidFill>
                <a:latin typeface="Tahoma" charset="0"/>
                <a:ea typeface="ＭＳ Ｐゴシック" charset="0"/>
              </a:defRPr>
            </a:lvl9pPr>
          </a:lstStyle>
          <a:p>
            <a:fld id="{6EAFE662-14C6-CD48-AFD8-9974BCAA49BF}" type="slidenum">
              <a:rPr lang="en-US">
                <a:latin typeface="Times New Roman" charset="0"/>
              </a:rPr>
              <a:pPr/>
              <a:t>43</a:t>
            </a:fld>
            <a:endParaRPr lang="en-US">
              <a:latin typeface="Times New Roman" charset="0"/>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8848334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863">
              <a:defRPr>
                <a:solidFill>
                  <a:schemeClr val="tx1"/>
                </a:solidFill>
                <a:latin typeface="Tahoma" charset="0"/>
                <a:ea typeface="ＭＳ Ｐゴシック" charset="0"/>
              </a:defRPr>
            </a:lvl1pPr>
            <a:lvl2pPr marL="742950" indent="-285750" defTabSz="931863">
              <a:defRPr>
                <a:solidFill>
                  <a:schemeClr val="tx1"/>
                </a:solidFill>
                <a:latin typeface="Tahoma" charset="0"/>
                <a:ea typeface="ＭＳ Ｐゴシック" charset="0"/>
              </a:defRPr>
            </a:lvl2pPr>
            <a:lvl3pPr marL="1143000" indent="-228600" defTabSz="931863">
              <a:defRPr>
                <a:solidFill>
                  <a:schemeClr val="tx1"/>
                </a:solidFill>
                <a:latin typeface="Tahoma" charset="0"/>
                <a:ea typeface="ＭＳ Ｐゴシック" charset="0"/>
              </a:defRPr>
            </a:lvl3pPr>
            <a:lvl4pPr marL="1600200" indent="-228600" defTabSz="931863">
              <a:defRPr>
                <a:solidFill>
                  <a:schemeClr val="tx1"/>
                </a:solidFill>
                <a:latin typeface="Tahoma" charset="0"/>
                <a:ea typeface="ＭＳ Ｐゴシック" charset="0"/>
              </a:defRPr>
            </a:lvl4pPr>
            <a:lvl5pPr marL="2057400" indent="-228600" defTabSz="931863">
              <a:defRPr>
                <a:solidFill>
                  <a:schemeClr val="tx1"/>
                </a:solidFill>
                <a:latin typeface="Tahoma" charset="0"/>
                <a:ea typeface="ＭＳ Ｐゴシック" charset="0"/>
              </a:defRPr>
            </a:lvl5pPr>
            <a:lvl6pPr marL="2514600" indent="-228600" defTabSz="931863" eaLnBrk="0" fontAlgn="base" hangingPunct="0">
              <a:spcBef>
                <a:spcPct val="0"/>
              </a:spcBef>
              <a:spcAft>
                <a:spcPct val="0"/>
              </a:spcAft>
              <a:defRPr>
                <a:solidFill>
                  <a:schemeClr val="tx1"/>
                </a:solidFill>
                <a:latin typeface="Tahoma" charset="0"/>
                <a:ea typeface="ＭＳ Ｐゴシック" charset="0"/>
              </a:defRPr>
            </a:lvl6pPr>
            <a:lvl7pPr marL="2971800" indent="-228600" defTabSz="931863" eaLnBrk="0" fontAlgn="base" hangingPunct="0">
              <a:spcBef>
                <a:spcPct val="0"/>
              </a:spcBef>
              <a:spcAft>
                <a:spcPct val="0"/>
              </a:spcAft>
              <a:defRPr>
                <a:solidFill>
                  <a:schemeClr val="tx1"/>
                </a:solidFill>
                <a:latin typeface="Tahoma" charset="0"/>
                <a:ea typeface="ＭＳ Ｐゴシック" charset="0"/>
              </a:defRPr>
            </a:lvl7pPr>
            <a:lvl8pPr marL="3429000" indent="-228600" defTabSz="931863" eaLnBrk="0" fontAlgn="base" hangingPunct="0">
              <a:spcBef>
                <a:spcPct val="0"/>
              </a:spcBef>
              <a:spcAft>
                <a:spcPct val="0"/>
              </a:spcAft>
              <a:defRPr>
                <a:solidFill>
                  <a:schemeClr val="tx1"/>
                </a:solidFill>
                <a:latin typeface="Tahoma" charset="0"/>
                <a:ea typeface="ＭＳ Ｐゴシック" charset="0"/>
              </a:defRPr>
            </a:lvl8pPr>
            <a:lvl9pPr marL="3886200" indent="-228600" defTabSz="931863" eaLnBrk="0" fontAlgn="base" hangingPunct="0">
              <a:spcBef>
                <a:spcPct val="0"/>
              </a:spcBef>
              <a:spcAft>
                <a:spcPct val="0"/>
              </a:spcAft>
              <a:defRPr>
                <a:solidFill>
                  <a:schemeClr val="tx1"/>
                </a:solidFill>
                <a:latin typeface="Tahoma" charset="0"/>
                <a:ea typeface="ＭＳ Ｐゴシック" charset="0"/>
              </a:defRPr>
            </a:lvl9pPr>
          </a:lstStyle>
          <a:p>
            <a:fld id="{E86D7BAC-AF0F-3948-A261-7CD73A2056CD}" type="slidenum">
              <a:rPr lang="en-US">
                <a:latin typeface="Times New Roman" charset="0"/>
              </a:rPr>
              <a:pPr/>
              <a:t>44</a:t>
            </a:fld>
            <a:endParaRPr lang="en-US">
              <a:latin typeface="Times New Roman" charset="0"/>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31420961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863">
              <a:defRPr>
                <a:solidFill>
                  <a:schemeClr val="tx1"/>
                </a:solidFill>
                <a:latin typeface="Tahoma" charset="0"/>
                <a:ea typeface="ＭＳ Ｐゴシック" charset="0"/>
              </a:defRPr>
            </a:lvl1pPr>
            <a:lvl2pPr marL="742950" indent="-285750" defTabSz="931863">
              <a:defRPr>
                <a:solidFill>
                  <a:schemeClr val="tx1"/>
                </a:solidFill>
                <a:latin typeface="Tahoma" charset="0"/>
                <a:ea typeface="ＭＳ Ｐゴシック" charset="0"/>
              </a:defRPr>
            </a:lvl2pPr>
            <a:lvl3pPr marL="1143000" indent="-228600" defTabSz="931863">
              <a:defRPr>
                <a:solidFill>
                  <a:schemeClr val="tx1"/>
                </a:solidFill>
                <a:latin typeface="Tahoma" charset="0"/>
                <a:ea typeface="ＭＳ Ｐゴシック" charset="0"/>
              </a:defRPr>
            </a:lvl3pPr>
            <a:lvl4pPr marL="1600200" indent="-228600" defTabSz="931863">
              <a:defRPr>
                <a:solidFill>
                  <a:schemeClr val="tx1"/>
                </a:solidFill>
                <a:latin typeface="Tahoma" charset="0"/>
                <a:ea typeface="ＭＳ Ｐゴシック" charset="0"/>
              </a:defRPr>
            </a:lvl4pPr>
            <a:lvl5pPr marL="2057400" indent="-228600" defTabSz="931863">
              <a:defRPr>
                <a:solidFill>
                  <a:schemeClr val="tx1"/>
                </a:solidFill>
                <a:latin typeface="Tahoma" charset="0"/>
                <a:ea typeface="ＭＳ Ｐゴシック" charset="0"/>
              </a:defRPr>
            </a:lvl5pPr>
            <a:lvl6pPr marL="2514600" indent="-228600" defTabSz="931863" eaLnBrk="0" fontAlgn="base" hangingPunct="0">
              <a:spcBef>
                <a:spcPct val="0"/>
              </a:spcBef>
              <a:spcAft>
                <a:spcPct val="0"/>
              </a:spcAft>
              <a:defRPr>
                <a:solidFill>
                  <a:schemeClr val="tx1"/>
                </a:solidFill>
                <a:latin typeface="Tahoma" charset="0"/>
                <a:ea typeface="ＭＳ Ｐゴシック" charset="0"/>
              </a:defRPr>
            </a:lvl6pPr>
            <a:lvl7pPr marL="2971800" indent="-228600" defTabSz="931863" eaLnBrk="0" fontAlgn="base" hangingPunct="0">
              <a:spcBef>
                <a:spcPct val="0"/>
              </a:spcBef>
              <a:spcAft>
                <a:spcPct val="0"/>
              </a:spcAft>
              <a:defRPr>
                <a:solidFill>
                  <a:schemeClr val="tx1"/>
                </a:solidFill>
                <a:latin typeface="Tahoma" charset="0"/>
                <a:ea typeface="ＭＳ Ｐゴシック" charset="0"/>
              </a:defRPr>
            </a:lvl7pPr>
            <a:lvl8pPr marL="3429000" indent="-228600" defTabSz="931863" eaLnBrk="0" fontAlgn="base" hangingPunct="0">
              <a:spcBef>
                <a:spcPct val="0"/>
              </a:spcBef>
              <a:spcAft>
                <a:spcPct val="0"/>
              </a:spcAft>
              <a:defRPr>
                <a:solidFill>
                  <a:schemeClr val="tx1"/>
                </a:solidFill>
                <a:latin typeface="Tahoma" charset="0"/>
                <a:ea typeface="ＭＳ Ｐゴシック" charset="0"/>
              </a:defRPr>
            </a:lvl8pPr>
            <a:lvl9pPr marL="3886200" indent="-228600" defTabSz="931863" eaLnBrk="0" fontAlgn="base" hangingPunct="0">
              <a:spcBef>
                <a:spcPct val="0"/>
              </a:spcBef>
              <a:spcAft>
                <a:spcPct val="0"/>
              </a:spcAft>
              <a:defRPr>
                <a:solidFill>
                  <a:schemeClr val="tx1"/>
                </a:solidFill>
                <a:latin typeface="Tahoma" charset="0"/>
                <a:ea typeface="ＭＳ Ｐゴシック" charset="0"/>
              </a:defRPr>
            </a:lvl9pPr>
          </a:lstStyle>
          <a:p>
            <a:fld id="{E86D7BAC-AF0F-3948-A261-7CD73A2056CD}" type="slidenum">
              <a:rPr lang="en-US">
                <a:latin typeface="Times New Roman" charset="0"/>
              </a:rPr>
              <a:pPr/>
              <a:t>45</a:t>
            </a:fld>
            <a:endParaRPr lang="en-US">
              <a:latin typeface="Times New Roman" charset="0"/>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3232975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charset="0"/>
                <a:ea typeface="ＭＳ Ｐゴシック" charset="0"/>
              </a:defRPr>
            </a:lvl1pPr>
            <a:lvl2pPr marL="742950" indent="-285750" defTabSz="931863">
              <a:defRPr>
                <a:solidFill>
                  <a:schemeClr val="tx1"/>
                </a:solidFill>
                <a:latin typeface="Tahoma" charset="0"/>
                <a:ea typeface="ＭＳ Ｐゴシック" charset="0"/>
              </a:defRPr>
            </a:lvl2pPr>
            <a:lvl3pPr marL="1143000" indent="-228600" defTabSz="931863">
              <a:defRPr>
                <a:solidFill>
                  <a:schemeClr val="tx1"/>
                </a:solidFill>
                <a:latin typeface="Tahoma" charset="0"/>
                <a:ea typeface="ＭＳ Ｐゴシック" charset="0"/>
              </a:defRPr>
            </a:lvl3pPr>
            <a:lvl4pPr marL="1600200" indent="-228600" defTabSz="931863">
              <a:defRPr>
                <a:solidFill>
                  <a:schemeClr val="tx1"/>
                </a:solidFill>
                <a:latin typeface="Tahoma" charset="0"/>
                <a:ea typeface="ＭＳ Ｐゴシック" charset="0"/>
              </a:defRPr>
            </a:lvl4pPr>
            <a:lvl5pPr marL="2057400" indent="-228600" defTabSz="931863">
              <a:defRPr>
                <a:solidFill>
                  <a:schemeClr val="tx1"/>
                </a:solidFill>
                <a:latin typeface="Tahoma" charset="0"/>
                <a:ea typeface="ＭＳ Ｐゴシック" charset="0"/>
              </a:defRPr>
            </a:lvl5pPr>
            <a:lvl6pPr marL="2514600" indent="-228600" defTabSz="931863" eaLnBrk="0" fontAlgn="base" hangingPunct="0">
              <a:spcBef>
                <a:spcPct val="0"/>
              </a:spcBef>
              <a:spcAft>
                <a:spcPct val="0"/>
              </a:spcAft>
              <a:defRPr>
                <a:solidFill>
                  <a:schemeClr val="tx1"/>
                </a:solidFill>
                <a:latin typeface="Tahoma" charset="0"/>
                <a:ea typeface="ＭＳ Ｐゴシック" charset="0"/>
              </a:defRPr>
            </a:lvl6pPr>
            <a:lvl7pPr marL="2971800" indent="-228600" defTabSz="931863" eaLnBrk="0" fontAlgn="base" hangingPunct="0">
              <a:spcBef>
                <a:spcPct val="0"/>
              </a:spcBef>
              <a:spcAft>
                <a:spcPct val="0"/>
              </a:spcAft>
              <a:defRPr>
                <a:solidFill>
                  <a:schemeClr val="tx1"/>
                </a:solidFill>
                <a:latin typeface="Tahoma" charset="0"/>
                <a:ea typeface="ＭＳ Ｐゴシック" charset="0"/>
              </a:defRPr>
            </a:lvl7pPr>
            <a:lvl8pPr marL="3429000" indent="-228600" defTabSz="931863" eaLnBrk="0" fontAlgn="base" hangingPunct="0">
              <a:spcBef>
                <a:spcPct val="0"/>
              </a:spcBef>
              <a:spcAft>
                <a:spcPct val="0"/>
              </a:spcAft>
              <a:defRPr>
                <a:solidFill>
                  <a:schemeClr val="tx1"/>
                </a:solidFill>
                <a:latin typeface="Tahoma" charset="0"/>
                <a:ea typeface="ＭＳ Ｐゴシック" charset="0"/>
              </a:defRPr>
            </a:lvl8pPr>
            <a:lvl9pPr marL="3886200" indent="-228600" defTabSz="931863" eaLnBrk="0" fontAlgn="base" hangingPunct="0">
              <a:spcBef>
                <a:spcPct val="0"/>
              </a:spcBef>
              <a:spcAft>
                <a:spcPct val="0"/>
              </a:spcAft>
              <a:defRPr>
                <a:solidFill>
                  <a:schemeClr val="tx1"/>
                </a:solidFill>
                <a:latin typeface="Tahoma" charset="0"/>
                <a:ea typeface="ＭＳ Ｐゴシック" charset="0"/>
              </a:defRPr>
            </a:lvl9pPr>
          </a:lstStyle>
          <a:p>
            <a:fld id="{366D3A80-030E-5744-BB14-6564BFF4F5B6}" type="slidenum">
              <a:rPr lang="en-US">
                <a:latin typeface="Times New Roman" charset="0"/>
              </a:rPr>
              <a:pPr/>
              <a:t>10</a:t>
            </a:fld>
            <a:endParaRPr lang="en-US">
              <a:latin typeface="Times New Roman"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20733302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863">
              <a:defRPr>
                <a:solidFill>
                  <a:schemeClr val="tx1"/>
                </a:solidFill>
                <a:latin typeface="Tahoma" charset="0"/>
                <a:ea typeface="ＭＳ Ｐゴシック" charset="0"/>
              </a:defRPr>
            </a:lvl1pPr>
            <a:lvl2pPr marL="742950" indent="-285750" defTabSz="931863">
              <a:defRPr>
                <a:solidFill>
                  <a:schemeClr val="tx1"/>
                </a:solidFill>
                <a:latin typeface="Tahoma" charset="0"/>
                <a:ea typeface="ＭＳ Ｐゴシック" charset="0"/>
              </a:defRPr>
            </a:lvl2pPr>
            <a:lvl3pPr marL="1143000" indent="-228600" defTabSz="931863">
              <a:defRPr>
                <a:solidFill>
                  <a:schemeClr val="tx1"/>
                </a:solidFill>
                <a:latin typeface="Tahoma" charset="0"/>
                <a:ea typeface="ＭＳ Ｐゴシック" charset="0"/>
              </a:defRPr>
            </a:lvl3pPr>
            <a:lvl4pPr marL="1600200" indent="-228600" defTabSz="931863">
              <a:defRPr>
                <a:solidFill>
                  <a:schemeClr val="tx1"/>
                </a:solidFill>
                <a:latin typeface="Tahoma" charset="0"/>
                <a:ea typeface="ＭＳ Ｐゴシック" charset="0"/>
              </a:defRPr>
            </a:lvl4pPr>
            <a:lvl5pPr marL="2057400" indent="-228600" defTabSz="931863">
              <a:defRPr>
                <a:solidFill>
                  <a:schemeClr val="tx1"/>
                </a:solidFill>
                <a:latin typeface="Tahoma" charset="0"/>
                <a:ea typeface="ＭＳ Ｐゴシック" charset="0"/>
              </a:defRPr>
            </a:lvl5pPr>
            <a:lvl6pPr marL="2514600" indent="-228600" defTabSz="931863" eaLnBrk="0" fontAlgn="base" hangingPunct="0">
              <a:spcBef>
                <a:spcPct val="0"/>
              </a:spcBef>
              <a:spcAft>
                <a:spcPct val="0"/>
              </a:spcAft>
              <a:defRPr>
                <a:solidFill>
                  <a:schemeClr val="tx1"/>
                </a:solidFill>
                <a:latin typeface="Tahoma" charset="0"/>
                <a:ea typeface="ＭＳ Ｐゴシック" charset="0"/>
              </a:defRPr>
            </a:lvl6pPr>
            <a:lvl7pPr marL="2971800" indent="-228600" defTabSz="931863" eaLnBrk="0" fontAlgn="base" hangingPunct="0">
              <a:spcBef>
                <a:spcPct val="0"/>
              </a:spcBef>
              <a:spcAft>
                <a:spcPct val="0"/>
              </a:spcAft>
              <a:defRPr>
                <a:solidFill>
                  <a:schemeClr val="tx1"/>
                </a:solidFill>
                <a:latin typeface="Tahoma" charset="0"/>
                <a:ea typeface="ＭＳ Ｐゴシック" charset="0"/>
              </a:defRPr>
            </a:lvl7pPr>
            <a:lvl8pPr marL="3429000" indent="-228600" defTabSz="931863" eaLnBrk="0" fontAlgn="base" hangingPunct="0">
              <a:spcBef>
                <a:spcPct val="0"/>
              </a:spcBef>
              <a:spcAft>
                <a:spcPct val="0"/>
              </a:spcAft>
              <a:defRPr>
                <a:solidFill>
                  <a:schemeClr val="tx1"/>
                </a:solidFill>
                <a:latin typeface="Tahoma" charset="0"/>
                <a:ea typeface="ＭＳ Ｐゴシック" charset="0"/>
              </a:defRPr>
            </a:lvl8pPr>
            <a:lvl9pPr marL="3886200" indent="-228600" defTabSz="931863" eaLnBrk="0" fontAlgn="base" hangingPunct="0">
              <a:spcBef>
                <a:spcPct val="0"/>
              </a:spcBef>
              <a:spcAft>
                <a:spcPct val="0"/>
              </a:spcAft>
              <a:defRPr>
                <a:solidFill>
                  <a:schemeClr val="tx1"/>
                </a:solidFill>
                <a:latin typeface="Tahoma" charset="0"/>
                <a:ea typeface="ＭＳ Ｐゴシック" charset="0"/>
              </a:defRPr>
            </a:lvl9pPr>
          </a:lstStyle>
          <a:p>
            <a:fld id="{1F423F3C-D961-414E-8732-BEEE6D0E2973}" type="slidenum">
              <a:rPr lang="en-US">
                <a:latin typeface="Times New Roman" charset="0"/>
              </a:rPr>
              <a:pPr/>
              <a:t>46</a:t>
            </a:fld>
            <a:endParaRPr lang="en-US">
              <a:latin typeface="Times New Roman" charset="0"/>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8161026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863">
              <a:defRPr>
                <a:solidFill>
                  <a:schemeClr val="tx1"/>
                </a:solidFill>
                <a:latin typeface="Tahoma" charset="0"/>
                <a:ea typeface="ＭＳ Ｐゴシック" charset="0"/>
              </a:defRPr>
            </a:lvl1pPr>
            <a:lvl2pPr marL="742950" indent="-285750" defTabSz="931863">
              <a:defRPr>
                <a:solidFill>
                  <a:schemeClr val="tx1"/>
                </a:solidFill>
                <a:latin typeface="Tahoma" charset="0"/>
                <a:ea typeface="ＭＳ Ｐゴシック" charset="0"/>
              </a:defRPr>
            </a:lvl2pPr>
            <a:lvl3pPr marL="1143000" indent="-228600" defTabSz="931863">
              <a:defRPr>
                <a:solidFill>
                  <a:schemeClr val="tx1"/>
                </a:solidFill>
                <a:latin typeface="Tahoma" charset="0"/>
                <a:ea typeface="ＭＳ Ｐゴシック" charset="0"/>
              </a:defRPr>
            </a:lvl3pPr>
            <a:lvl4pPr marL="1600200" indent="-228600" defTabSz="931863">
              <a:defRPr>
                <a:solidFill>
                  <a:schemeClr val="tx1"/>
                </a:solidFill>
                <a:latin typeface="Tahoma" charset="0"/>
                <a:ea typeface="ＭＳ Ｐゴシック" charset="0"/>
              </a:defRPr>
            </a:lvl4pPr>
            <a:lvl5pPr marL="2057400" indent="-228600" defTabSz="931863">
              <a:defRPr>
                <a:solidFill>
                  <a:schemeClr val="tx1"/>
                </a:solidFill>
                <a:latin typeface="Tahoma" charset="0"/>
                <a:ea typeface="ＭＳ Ｐゴシック" charset="0"/>
              </a:defRPr>
            </a:lvl5pPr>
            <a:lvl6pPr marL="2514600" indent="-228600" defTabSz="931863" eaLnBrk="0" fontAlgn="base" hangingPunct="0">
              <a:spcBef>
                <a:spcPct val="0"/>
              </a:spcBef>
              <a:spcAft>
                <a:spcPct val="0"/>
              </a:spcAft>
              <a:defRPr>
                <a:solidFill>
                  <a:schemeClr val="tx1"/>
                </a:solidFill>
                <a:latin typeface="Tahoma" charset="0"/>
                <a:ea typeface="ＭＳ Ｐゴシック" charset="0"/>
              </a:defRPr>
            </a:lvl6pPr>
            <a:lvl7pPr marL="2971800" indent="-228600" defTabSz="931863" eaLnBrk="0" fontAlgn="base" hangingPunct="0">
              <a:spcBef>
                <a:spcPct val="0"/>
              </a:spcBef>
              <a:spcAft>
                <a:spcPct val="0"/>
              </a:spcAft>
              <a:defRPr>
                <a:solidFill>
                  <a:schemeClr val="tx1"/>
                </a:solidFill>
                <a:latin typeface="Tahoma" charset="0"/>
                <a:ea typeface="ＭＳ Ｐゴシック" charset="0"/>
              </a:defRPr>
            </a:lvl7pPr>
            <a:lvl8pPr marL="3429000" indent="-228600" defTabSz="931863" eaLnBrk="0" fontAlgn="base" hangingPunct="0">
              <a:spcBef>
                <a:spcPct val="0"/>
              </a:spcBef>
              <a:spcAft>
                <a:spcPct val="0"/>
              </a:spcAft>
              <a:defRPr>
                <a:solidFill>
                  <a:schemeClr val="tx1"/>
                </a:solidFill>
                <a:latin typeface="Tahoma" charset="0"/>
                <a:ea typeface="ＭＳ Ｐゴシック" charset="0"/>
              </a:defRPr>
            </a:lvl8pPr>
            <a:lvl9pPr marL="3886200" indent="-228600" defTabSz="931863" eaLnBrk="0" fontAlgn="base" hangingPunct="0">
              <a:spcBef>
                <a:spcPct val="0"/>
              </a:spcBef>
              <a:spcAft>
                <a:spcPct val="0"/>
              </a:spcAft>
              <a:defRPr>
                <a:solidFill>
                  <a:schemeClr val="tx1"/>
                </a:solidFill>
                <a:latin typeface="Tahoma" charset="0"/>
                <a:ea typeface="ＭＳ Ｐゴシック" charset="0"/>
              </a:defRPr>
            </a:lvl9pPr>
          </a:lstStyle>
          <a:p>
            <a:fld id="{DA70ADC9-DC41-EF4B-915D-55E80EB7BE07}" type="slidenum">
              <a:rPr lang="en-US">
                <a:latin typeface="Times New Roman" charset="0"/>
              </a:rPr>
              <a:pPr/>
              <a:t>47</a:t>
            </a:fld>
            <a:endParaRPr lang="en-US">
              <a:latin typeface="Times New Roman"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7775927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863">
              <a:defRPr>
                <a:solidFill>
                  <a:schemeClr val="tx1"/>
                </a:solidFill>
                <a:latin typeface="Tahoma" charset="0"/>
                <a:ea typeface="ＭＳ Ｐゴシック" charset="0"/>
              </a:defRPr>
            </a:lvl1pPr>
            <a:lvl2pPr marL="742950" indent="-285750" defTabSz="931863">
              <a:defRPr>
                <a:solidFill>
                  <a:schemeClr val="tx1"/>
                </a:solidFill>
                <a:latin typeface="Tahoma" charset="0"/>
                <a:ea typeface="ＭＳ Ｐゴシック" charset="0"/>
              </a:defRPr>
            </a:lvl2pPr>
            <a:lvl3pPr marL="1143000" indent="-228600" defTabSz="931863">
              <a:defRPr>
                <a:solidFill>
                  <a:schemeClr val="tx1"/>
                </a:solidFill>
                <a:latin typeface="Tahoma" charset="0"/>
                <a:ea typeface="ＭＳ Ｐゴシック" charset="0"/>
              </a:defRPr>
            </a:lvl3pPr>
            <a:lvl4pPr marL="1600200" indent="-228600" defTabSz="931863">
              <a:defRPr>
                <a:solidFill>
                  <a:schemeClr val="tx1"/>
                </a:solidFill>
                <a:latin typeface="Tahoma" charset="0"/>
                <a:ea typeface="ＭＳ Ｐゴシック" charset="0"/>
              </a:defRPr>
            </a:lvl4pPr>
            <a:lvl5pPr marL="2057400" indent="-228600" defTabSz="931863">
              <a:defRPr>
                <a:solidFill>
                  <a:schemeClr val="tx1"/>
                </a:solidFill>
                <a:latin typeface="Tahoma" charset="0"/>
                <a:ea typeface="ＭＳ Ｐゴシック" charset="0"/>
              </a:defRPr>
            </a:lvl5pPr>
            <a:lvl6pPr marL="2514600" indent="-228600" defTabSz="931863" eaLnBrk="0" fontAlgn="base" hangingPunct="0">
              <a:spcBef>
                <a:spcPct val="0"/>
              </a:spcBef>
              <a:spcAft>
                <a:spcPct val="0"/>
              </a:spcAft>
              <a:defRPr>
                <a:solidFill>
                  <a:schemeClr val="tx1"/>
                </a:solidFill>
                <a:latin typeface="Tahoma" charset="0"/>
                <a:ea typeface="ＭＳ Ｐゴシック" charset="0"/>
              </a:defRPr>
            </a:lvl6pPr>
            <a:lvl7pPr marL="2971800" indent="-228600" defTabSz="931863" eaLnBrk="0" fontAlgn="base" hangingPunct="0">
              <a:spcBef>
                <a:spcPct val="0"/>
              </a:spcBef>
              <a:spcAft>
                <a:spcPct val="0"/>
              </a:spcAft>
              <a:defRPr>
                <a:solidFill>
                  <a:schemeClr val="tx1"/>
                </a:solidFill>
                <a:latin typeface="Tahoma" charset="0"/>
                <a:ea typeface="ＭＳ Ｐゴシック" charset="0"/>
              </a:defRPr>
            </a:lvl7pPr>
            <a:lvl8pPr marL="3429000" indent="-228600" defTabSz="931863" eaLnBrk="0" fontAlgn="base" hangingPunct="0">
              <a:spcBef>
                <a:spcPct val="0"/>
              </a:spcBef>
              <a:spcAft>
                <a:spcPct val="0"/>
              </a:spcAft>
              <a:defRPr>
                <a:solidFill>
                  <a:schemeClr val="tx1"/>
                </a:solidFill>
                <a:latin typeface="Tahoma" charset="0"/>
                <a:ea typeface="ＭＳ Ｐゴシック" charset="0"/>
              </a:defRPr>
            </a:lvl8pPr>
            <a:lvl9pPr marL="3886200" indent="-228600" defTabSz="931863" eaLnBrk="0" fontAlgn="base" hangingPunct="0">
              <a:spcBef>
                <a:spcPct val="0"/>
              </a:spcBef>
              <a:spcAft>
                <a:spcPct val="0"/>
              </a:spcAft>
              <a:defRPr>
                <a:solidFill>
                  <a:schemeClr val="tx1"/>
                </a:solidFill>
                <a:latin typeface="Tahoma" charset="0"/>
                <a:ea typeface="ＭＳ Ｐゴシック" charset="0"/>
              </a:defRPr>
            </a:lvl9pPr>
          </a:lstStyle>
          <a:p>
            <a:fld id="{DA70ADC9-DC41-EF4B-915D-55E80EB7BE07}" type="slidenum">
              <a:rPr lang="en-US">
                <a:latin typeface="Times New Roman" charset="0"/>
              </a:rPr>
              <a:pPr/>
              <a:t>48</a:t>
            </a:fld>
            <a:endParaRPr lang="en-US">
              <a:latin typeface="Times New Roman"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20281352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863">
              <a:defRPr>
                <a:solidFill>
                  <a:schemeClr val="tx1"/>
                </a:solidFill>
                <a:latin typeface="Tahoma" charset="0"/>
                <a:ea typeface="ＭＳ Ｐゴシック" charset="0"/>
              </a:defRPr>
            </a:lvl1pPr>
            <a:lvl2pPr marL="742950" indent="-285750" defTabSz="931863">
              <a:defRPr>
                <a:solidFill>
                  <a:schemeClr val="tx1"/>
                </a:solidFill>
                <a:latin typeface="Tahoma" charset="0"/>
                <a:ea typeface="ＭＳ Ｐゴシック" charset="0"/>
              </a:defRPr>
            </a:lvl2pPr>
            <a:lvl3pPr marL="1143000" indent="-228600" defTabSz="931863">
              <a:defRPr>
                <a:solidFill>
                  <a:schemeClr val="tx1"/>
                </a:solidFill>
                <a:latin typeface="Tahoma" charset="0"/>
                <a:ea typeface="ＭＳ Ｐゴシック" charset="0"/>
              </a:defRPr>
            </a:lvl3pPr>
            <a:lvl4pPr marL="1600200" indent="-228600" defTabSz="931863">
              <a:defRPr>
                <a:solidFill>
                  <a:schemeClr val="tx1"/>
                </a:solidFill>
                <a:latin typeface="Tahoma" charset="0"/>
                <a:ea typeface="ＭＳ Ｐゴシック" charset="0"/>
              </a:defRPr>
            </a:lvl4pPr>
            <a:lvl5pPr marL="2057400" indent="-228600" defTabSz="931863">
              <a:defRPr>
                <a:solidFill>
                  <a:schemeClr val="tx1"/>
                </a:solidFill>
                <a:latin typeface="Tahoma" charset="0"/>
                <a:ea typeface="ＭＳ Ｐゴシック" charset="0"/>
              </a:defRPr>
            </a:lvl5pPr>
            <a:lvl6pPr marL="2514600" indent="-228600" defTabSz="931863" eaLnBrk="0" fontAlgn="base" hangingPunct="0">
              <a:spcBef>
                <a:spcPct val="0"/>
              </a:spcBef>
              <a:spcAft>
                <a:spcPct val="0"/>
              </a:spcAft>
              <a:defRPr>
                <a:solidFill>
                  <a:schemeClr val="tx1"/>
                </a:solidFill>
                <a:latin typeface="Tahoma" charset="0"/>
                <a:ea typeface="ＭＳ Ｐゴシック" charset="0"/>
              </a:defRPr>
            </a:lvl6pPr>
            <a:lvl7pPr marL="2971800" indent="-228600" defTabSz="931863" eaLnBrk="0" fontAlgn="base" hangingPunct="0">
              <a:spcBef>
                <a:spcPct val="0"/>
              </a:spcBef>
              <a:spcAft>
                <a:spcPct val="0"/>
              </a:spcAft>
              <a:defRPr>
                <a:solidFill>
                  <a:schemeClr val="tx1"/>
                </a:solidFill>
                <a:latin typeface="Tahoma" charset="0"/>
                <a:ea typeface="ＭＳ Ｐゴシック" charset="0"/>
              </a:defRPr>
            </a:lvl7pPr>
            <a:lvl8pPr marL="3429000" indent="-228600" defTabSz="931863" eaLnBrk="0" fontAlgn="base" hangingPunct="0">
              <a:spcBef>
                <a:spcPct val="0"/>
              </a:spcBef>
              <a:spcAft>
                <a:spcPct val="0"/>
              </a:spcAft>
              <a:defRPr>
                <a:solidFill>
                  <a:schemeClr val="tx1"/>
                </a:solidFill>
                <a:latin typeface="Tahoma" charset="0"/>
                <a:ea typeface="ＭＳ Ｐゴシック" charset="0"/>
              </a:defRPr>
            </a:lvl8pPr>
            <a:lvl9pPr marL="3886200" indent="-228600" defTabSz="931863" eaLnBrk="0" fontAlgn="base" hangingPunct="0">
              <a:spcBef>
                <a:spcPct val="0"/>
              </a:spcBef>
              <a:spcAft>
                <a:spcPct val="0"/>
              </a:spcAft>
              <a:defRPr>
                <a:solidFill>
                  <a:schemeClr val="tx1"/>
                </a:solidFill>
                <a:latin typeface="Tahoma" charset="0"/>
                <a:ea typeface="ＭＳ Ｐゴシック" charset="0"/>
              </a:defRPr>
            </a:lvl9pPr>
          </a:lstStyle>
          <a:p>
            <a:fld id="{22B39E35-F74B-4147-B75B-C1704BDBB327}" type="slidenum">
              <a:rPr lang="en-US">
                <a:latin typeface="Times New Roman" charset="0"/>
              </a:rPr>
              <a:pPr/>
              <a:t>49</a:t>
            </a:fld>
            <a:endParaRPr lang="en-US">
              <a:latin typeface="Times New Roman"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29292353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863">
              <a:defRPr>
                <a:solidFill>
                  <a:schemeClr val="tx1"/>
                </a:solidFill>
                <a:latin typeface="Tahoma" charset="0"/>
                <a:ea typeface="ＭＳ Ｐゴシック" charset="0"/>
              </a:defRPr>
            </a:lvl1pPr>
            <a:lvl2pPr marL="742950" indent="-285750" defTabSz="931863">
              <a:defRPr>
                <a:solidFill>
                  <a:schemeClr val="tx1"/>
                </a:solidFill>
                <a:latin typeface="Tahoma" charset="0"/>
                <a:ea typeface="ＭＳ Ｐゴシック" charset="0"/>
              </a:defRPr>
            </a:lvl2pPr>
            <a:lvl3pPr marL="1143000" indent="-228600" defTabSz="931863">
              <a:defRPr>
                <a:solidFill>
                  <a:schemeClr val="tx1"/>
                </a:solidFill>
                <a:latin typeface="Tahoma" charset="0"/>
                <a:ea typeface="ＭＳ Ｐゴシック" charset="0"/>
              </a:defRPr>
            </a:lvl3pPr>
            <a:lvl4pPr marL="1600200" indent="-228600" defTabSz="931863">
              <a:defRPr>
                <a:solidFill>
                  <a:schemeClr val="tx1"/>
                </a:solidFill>
                <a:latin typeface="Tahoma" charset="0"/>
                <a:ea typeface="ＭＳ Ｐゴシック" charset="0"/>
              </a:defRPr>
            </a:lvl4pPr>
            <a:lvl5pPr marL="2057400" indent="-228600" defTabSz="931863">
              <a:defRPr>
                <a:solidFill>
                  <a:schemeClr val="tx1"/>
                </a:solidFill>
                <a:latin typeface="Tahoma" charset="0"/>
                <a:ea typeface="ＭＳ Ｐゴシック" charset="0"/>
              </a:defRPr>
            </a:lvl5pPr>
            <a:lvl6pPr marL="2514600" indent="-228600" defTabSz="931863" eaLnBrk="0" fontAlgn="base" hangingPunct="0">
              <a:spcBef>
                <a:spcPct val="0"/>
              </a:spcBef>
              <a:spcAft>
                <a:spcPct val="0"/>
              </a:spcAft>
              <a:defRPr>
                <a:solidFill>
                  <a:schemeClr val="tx1"/>
                </a:solidFill>
                <a:latin typeface="Tahoma" charset="0"/>
                <a:ea typeface="ＭＳ Ｐゴシック" charset="0"/>
              </a:defRPr>
            </a:lvl6pPr>
            <a:lvl7pPr marL="2971800" indent="-228600" defTabSz="931863" eaLnBrk="0" fontAlgn="base" hangingPunct="0">
              <a:spcBef>
                <a:spcPct val="0"/>
              </a:spcBef>
              <a:spcAft>
                <a:spcPct val="0"/>
              </a:spcAft>
              <a:defRPr>
                <a:solidFill>
                  <a:schemeClr val="tx1"/>
                </a:solidFill>
                <a:latin typeface="Tahoma" charset="0"/>
                <a:ea typeface="ＭＳ Ｐゴシック" charset="0"/>
              </a:defRPr>
            </a:lvl7pPr>
            <a:lvl8pPr marL="3429000" indent="-228600" defTabSz="931863" eaLnBrk="0" fontAlgn="base" hangingPunct="0">
              <a:spcBef>
                <a:spcPct val="0"/>
              </a:spcBef>
              <a:spcAft>
                <a:spcPct val="0"/>
              </a:spcAft>
              <a:defRPr>
                <a:solidFill>
                  <a:schemeClr val="tx1"/>
                </a:solidFill>
                <a:latin typeface="Tahoma" charset="0"/>
                <a:ea typeface="ＭＳ Ｐゴシック" charset="0"/>
              </a:defRPr>
            </a:lvl8pPr>
            <a:lvl9pPr marL="3886200" indent="-228600" defTabSz="931863" eaLnBrk="0" fontAlgn="base" hangingPunct="0">
              <a:spcBef>
                <a:spcPct val="0"/>
              </a:spcBef>
              <a:spcAft>
                <a:spcPct val="0"/>
              </a:spcAft>
              <a:defRPr>
                <a:solidFill>
                  <a:schemeClr val="tx1"/>
                </a:solidFill>
                <a:latin typeface="Tahoma" charset="0"/>
                <a:ea typeface="ＭＳ Ｐゴシック" charset="0"/>
              </a:defRPr>
            </a:lvl9pPr>
          </a:lstStyle>
          <a:p>
            <a:fld id="{CB5EEDB7-118C-8940-80EE-3E88739CBEED}" type="slidenum">
              <a:rPr lang="en-US">
                <a:latin typeface="Times New Roman" charset="0"/>
              </a:rPr>
              <a:pPr/>
              <a:t>50</a:t>
            </a:fld>
            <a:endParaRPr lang="en-US">
              <a:latin typeface="Times New Roman" charset="0"/>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29213015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863">
              <a:defRPr>
                <a:solidFill>
                  <a:schemeClr val="tx1"/>
                </a:solidFill>
                <a:latin typeface="Tahoma" charset="0"/>
                <a:ea typeface="ＭＳ Ｐゴシック" charset="0"/>
              </a:defRPr>
            </a:lvl1pPr>
            <a:lvl2pPr marL="742950" indent="-285750" defTabSz="931863">
              <a:defRPr>
                <a:solidFill>
                  <a:schemeClr val="tx1"/>
                </a:solidFill>
                <a:latin typeface="Tahoma" charset="0"/>
                <a:ea typeface="ＭＳ Ｐゴシック" charset="0"/>
              </a:defRPr>
            </a:lvl2pPr>
            <a:lvl3pPr marL="1143000" indent="-228600" defTabSz="931863">
              <a:defRPr>
                <a:solidFill>
                  <a:schemeClr val="tx1"/>
                </a:solidFill>
                <a:latin typeface="Tahoma" charset="0"/>
                <a:ea typeface="ＭＳ Ｐゴシック" charset="0"/>
              </a:defRPr>
            </a:lvl3pPr>
            <a:lvl4pPr marL="1600200" indent="-228600" defTabSz="931863">
              <a:defRPr>
                <a:solidFill>
                  <a:schemeClr val="tx1"/>
                </a:solidFill>
                <a:latin typeface="Tahoma" charset="0"/>
                <a:ea typeface="ＭＳ Ｐゴシック" charset="0"/>
              </a:defRPr>
            </a:lvl4pPr>
            <a:lvl5pPr marL="2057400" indent="-228600" defTabSz="931863">
              <a:defRPr>
                <a:solidFill>
                  <a:schemeClr val="tx1"/>
                </a:solidFill>
                <a:latin typeface="Tahoma" charset="0"/>
                <a:ea typeface="ＭＳ Ｐゴシック" charset="0"/>
              </a:defRPr>
            </a:lvl5pPr>
            <a:lvl6pPr marL="2514600" indent="-228600" defTabSz="931863" eaLnBrk="0" fontAlgn="base" hangingPunct="0">
              <a:spcBef>
                <a:spcPct val="0"/>
              </a:spcBef>
              <a:spcAft>
                <a:spcPct val="0"/>
              </a:spcAft>
              <a:defRPr>
                <a:solidFill>
                  <a:schemeClr val="tx1"/>
                </a:solidFill>
                <a:latin typeface="Tahoma" charset="0"/>
                <a:ea typeface="ＭＳ Ｐゴシック" charset="0"/>
              </a:defRPr>
            </a:lvl6pPr>
            <a:lvl7pPr marL="2971800" indent="-228600" defTabSz="931863" eaLnBrk="0" fontAlgn="base" hangingPunct="0">
              <a:spcBef>
                <a:spcPct val="0"/>
              </a:spcBef>
              <a:spcAft>
                <a:spcPct val="0"/>
              </a:spcAft>
              <a:defRPr>
                <a:solidFill>
                  <a:schemeClr val="tx1"/>
                </a:solidFill>
                <a:latin typeface="Tahoma" charset="0"/>
                <a:ea typeface="ＭＳ Ｐゴシック" charset="0"/>
              </a:defRPr>
            </a:lvl7pPr>
            <a:lvl8pPr marL="3429000" indent="-228600" defTabSz="931863" eaLnBrk="0" fontAlgn="base" hangingPunct="0">
              <a:spcBef>
                <a:spcPct val="0"/>
              </a:spcBef>
              <a:spcAft>
                <a:spcPct val="0"/>
              </a:spcAft>
              <a:defRPr>
                <a:solidFill>
                  <a:schemeClr val="tx1"/>
                </a:solidFill>
                <a:latin typeface="Tahoma" charset="0"/>
                <a:ea typeface="ＭＳ Ｐゴシック" charset="0"/>
              </a:defRPr>
            </a:lvl8pPr>
            <a:lvl9pPr marL="3886200" indent="-228600" defTabSz="931863" eaLnBrk="0" fontAlgn="base" hangingPunct="0">
              <a:spcBef>
                <a:spcPct val="0"/>
              </a:spcBef>
              <a:spcAft>
                <a:spcPct val="0"/>
              </a:spcAft>
              <a:defRPr>
                <a:solidFill>
                  <a:schemeClr val="tx1"/>
                </a:solidFill>
                <a:latin typeface="Tahoma" charset="0"/>
                <a:ea typeface="ＭＳ Ｐゴシック" charset="0"/>
              </a:defRPr>
            </a:lvl9pPr>
          </a:lstStyle>
          <a:p>
            <a:fld id="{CB5EEDB7-118C-8940-80EE-3E88739CBEED}" type="slidenum">
              <a:rPr lang="en-US">
                <a:latin typeface="Times New Roman" charset="0"/>
              </a:rPr>
              <a:pPr/>
              <a:t>51</a:t>
            </a:fld>
            <a:endParaRPr lang="en-US">
              <a:latin typeface="Times New Roman" charset="0"/>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37497709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863">
              <a:defRPr>
                <a:solidFill>
                  <a:schemeClr val="tx1"/>
                </a:solidFill>
                <a:latin typeface="Tahoma" charset="0"/>
                <a:ea typeface="ＭＳ Ｐゴシック" charset="0"/>
              </a:defRPr>
            </a:lvl1pPr>
            <a:lvl2pPr marL="742950" indent="-285750" defTabSz="931863">
              <a:defRPr>
                <a:solidFill>
                  <a:schemeClr val="tx1"/>
                </a:solidFill>
                <a:latin typeface="Tahoma" charset="0"/>
                <a:ea typeface="ＭＳ Ｐゴシック" charset="0"/>
              </a:defRPr>
            </a:lvl2pPr>
            <a:lvl3pPr marL="1143000" indent="-228600" defTabSz="931863">
              <a:defRPr>
                <a:solidFill>
                  <a:schemeClr val="tx1"/>
                </a:solidFill>
                <a:latin typeface="Tahoma" charset="0"/>
                <a:ea typeface="ＭＳ Ｐゴシック" charset="0"/>
              </a:defRPr>
            </a:lvl3pPr>
            <a:lvl4pPr marL="1600200" indent="-228600" defTabSz="931863">
              <a:defRPr>
                <a:solidFill>
                  <a:schemeClr val="tx1"/>
                </a:solidFill>
                <a:latin typeface="Tahoma" charset="0"/>
                <a:ea typeface="ＭＳ Ｐゴシック" charset="0"/>
              </a:defRPr>
            </a:lvl4pPr>
            <a:lvl5pPr marL="2057400" indent="-228600" defTabSz="931863">
              <a:defRPr>
                <a:solidFill>
                  <a:schemeClr val="tx1"/>
                </a:solidFill>
                <a:latin typeface="Tahoma" charset="0"/>
                <a:ea typeface="ＭＳ Ｐゴシック" charset="0"/>
              </a:defRPr>
            </a:lvl5pPr>
            <a:lvl6pPr marL="2514600" indent="-228600" defTabSz="931863" eaLnBrk="0" fontAlgn="base" hangingPunct="0">
              <a:spcBef>
                <a:spcPct val="0"/>
              </a:spcBef>
              <a:spcAft>
                <a:spcPct val="0"/>
              </a:spcAft>
              <a:defRPr>
                <a:solidFill>
                  <a:schemeClr val="tx1"/>
                </a:solidFill>
                <a:latin typeface="Tahoma" charset="0"/>
                <a:ea typeface="ＭＳ Ｐゴシック" charset="0"/>
              </a:defRPr>
            </a:lvl6pPr>
            <a:lvl7pPr marL="2971800" indent="-228600" defTabSz="931863" eaLnBrk="0" fontAlgn="base" hangingPunct="0">
              <a:spcBef>
                <a:spcPct val="0"/>
              </a:spcBef>
              <a:spcAft>
                <a:spcPct val="0"/>
              </a:spcAft>
              <a:defRPr>
                <a:solidFill>
                  <a:schemeClr val="tx1"/>
                </a:solidFill>
                <a:latin typeface="Tahoma" charset="0"/>
                <a:ea typeface="ＭＳ Ｐゴシック" charset="0"/>
              </a:defRPr>
            </a:lvl7pPr>
            <a:lvl8pPr marL="3429000" indent="-228600" defTabSz="931863" eaLnBrk="0" fontAlgn="base" hangingPunct="0">
              <a:spcBef>
                <a:spcPct val="0"/>
              </a:spcBef>
              <a:spcAft>
                <a:spcPct val="0"/>
              </a:spcAft>
              <a:defRPr>
                <a:solidFill>
                  <a:schemeClr val="tx1"/>
                </a:solidFill>
                <a:latin typeface="Tahoma" charset="0"/>
                <a:ea typeface="ＭＳ Ｐゴシック" charset="0"/>
              </a:defRPr>
            </a:lvl8pPr>
            <a:lvl9pPr marL="3886200" indent="-228600" defTabSz="931863" eaLnBrk="0" fontAlgn="base" hangingPunct="0">
              <a:spcBef>
                <a:spcPct val="0"/>
              </a:spcBef>
              <a:spcAft>
                <a:spcPct val="0"/>
              </a:spcAft>
              <a:defRPr>
                <a:solidFill>
                  <a:schemeClr val="tx1"/>
                </a:solidFill>
                <a:latin typeface="Tahoma" charset="0"/>
                <a:ea typeface="ＭＳ Ｐゴシック" charset="0"/>
              </a:defRPr>
            </a:lvl9pPr>
          </a:lstStyle>
          <a:p>
            <a:fld id="{4E597754-5EAB-2E46-8DB0-0731476F0875}" type="slidenum">
              <a:rPr lang="en-US">
                <a:latin typeface="Times New Roman" charset="0"/>
              </a:rPr>
              <a:pPr/>
              <a:t>52</a:t>
            </a:fld>
            <a:endParaRPr lang="en-US">
              <a:latin typeface="Times New Roman"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23991074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863">
              <a:defRPr>
                <a:solidFill>
                  <a:schemeClr val="tx1"/>
                </a:solidFill>
                <a:latin typeface="Tahoma" charset="0"/>
                <a:ea typeface="ＭＳ Ｐゴシック" charset="0"/>
              </a:defRPr>
            </a:lvl1pPr>
            <a:lvl2pPr marL="742950" indent="-285750" defTabSz="931863">
              <a:defRPr>
                <a:solidFill>
                  <a:schemeClr val="tx1"/>
                </a:solidFill>
                <a:latin typeface="Tahoma" charset="0"/>
                <a:ea typeface="ＭＳ Ｐゴシック" charset="0"/>
              </a:defRPr>
            </a:lvl2pPr>
            <a:lvl3pPr marL="1143000" indent="-228600" defTabSz="931863">
              <a:defRPr>
                <a:solidFill>
                  <a:schemeClr val="tx1"/>
                </a:solidFill>
                <a:latin typeface="Tahoma" charset="0"/>
                <a:ea typeface="ＭＳ Ｐゴシック" charset="0"/>
              </a:defRPr>
            </a:lvl3pPr>
            <a:lvl4pPr marL="1600200" indent="-228600" defTabSz="931863">
              <a:defRPr>
                <a:solidFill>
                  <a:schemeClr val="tx1"/>
                </a:solidFill>
                <a:latin typeface="Tahoma" charset="0"/>
                <a:ea typeface="ＭＳ Ｐゴシック" charset="0"/>
              </a:defRPr>
            </a:lvl4pPr>
            <a:lvl5pPr marL="2057400" indent="-228600" defTabSz="931863">
              <a:defRPr>
                <a:solidFill>
                  <a:schemeClr val="tx1"/>
                </a:solidFill>
                <a:latin typeface="Tahoma" charset="0"/>
                <a:ea typeface="ＭＳ Ｐゴシック" charset="0"/>
              </a:defRPr>
            </a:lvl5pPr>
            <a:lvl6pPr marL="2514600" indent="-228600" defTabSz="931863" eaLnBrk="0" fontAlgn="base" hangingPunct="0">
              <a:spcBef>
                <a:spcPct val="0"/>
              </a:spcBef>
              <a:spcAft>
                <a:spcPct val="0"/>
              </a:spcAft>
              <a:defRPr>
                <a:solidFill>
                  <a:schemeClr val="tx1"/>
                </a:solidFill>
                <a:latin typeface="Tahoma" charset="0"/>
                <a:ea typeface="ＭＳ Ｐゴシック" charset="0"/>
              </a:defRPr>
            </a:lvl6pPr>
            <a:lvl7pPr marL="2971800" indent="-228600" defTabSz="931863" eaLnBrk="0" fontAlgn="base" hangingPunct="0">
              <a:spcBef>
                <a:spcPct val="0"/>
              </a:spcBef>
              <a:spcAft>
                <a:spcPct val="0"/>
              </a:spcAft>
              <a:defRPr>
                <a:solidFill>
                  <a:schemeClr val="tx1"/>
                </a:solidFill>
                <a:latin typeface="Tahoma" charset="0"/>
                <a:ea typeface="ＭＳ Ｐゴシック" charset="0"/>
              </a:defRPr>
            </a:lvl7pPr>
            <a:lvl8pPr marL="3429000" indent="-228600" defTabSz="931863" eaLnBrk="0" fontAlgn="base" hangingPunct="0">
              <a:spcBef>
                <a:spcPct val="0"/>
              </a:spcBef>
              <a:spcAft>
                <a:spcPct val="0"/>
              </a:spcAft>
              <a:defRPr>
                <a:solidFill>
                  <a:schemeClr val="tx1"/>
                </a:solidFill>
                <a:latin typeface="Tahoma" charset="0"/>
                <a:ea typeface="ＭＳ Ｐゴシック" charset="0"/>
              </a:defRPr>
            </a:lvl8pPr>
            <a:lvl9pPr marL="3886200" indent="-228600" defTabSz="931863" eaLnBrk="0" fontAlgn="base" hangingPunct="0">
              <a:spcBef>
                <a:spcPct val="0"/>
              </a:spcBef>
              <a:spcAft>
                <a:spcPct val="0"/>
              </a:spcAft>
              <a:defRPr>
                <a:solidFill>
                  <a:schemeClr val="tx1"/>
                </a:solidFill>
                <a:latin typeface="Tahoma" charset="0"/>
                <a:ea typeface="ＭＳ Ｐゴシック" charset="0"/>
              </a:defRPr>
            </a:lvl9pPr>
          </a:lstStyle>
          <a:p>
            <a:fld id="{4E597754-5EAB-2E46-8DB0-0731476F0875}" type="slidenum">
              <a:rPr lang="en-US">
                <a:latin typeface="Times New Roman" charset="0"/>
              </a:rPr>
              <a:pPr/>
              <a:t>53</a:t>
            </a:fld>
            <a:endParaRPr lang="en-US">
              <a:latin typeface="Times New Roman"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26556080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863">
              <a:defRPr>
                <a:solidFill>
                  <a:schemeClr val="tx1"/>
                </a:solidFill>
                <a:latin typeface="Tahoma" charset="0"/>
                <a:ea typeface="ＭＳ Ｐゴシック" charset="0"/>
              </a:defRPr>
            </a:lvl1pPr>
            <a:lvl2pPr marL="742950" indent="-285750" defTabSz="931863">
              <a:defRPr>
                <a:solidFill>
                  <a:schemeClr val="tx1"/>
                </a:solidFill>
                <a:latin typeface="Tahoma" charset="0"/>
                <a:ea typeface="ＭＳ Ｐゴシック" charset="0"/>
              </a:defRPr>
            </a:lvl2pPr>
            <a:lvl3pPr marL="1143000" indent="-228600" defTabSz="931863">
              <a:defRPr>
                <a:solidFill>
                  <a:schemeClr val="tx1"/>
                </a:solidFill>
                <a:latin typeface="Tahoma" charset="0"/>
                <a:ea typeface="ＭＳ Ｐゴシック" charset="0"/>
              </a:defRPr>
            </a:lvl3pPr>
            <a:lvl4pPr marL="1600200" indent="-228600" defTabSz="931863">
              <a:defRPr>
                <a:solidFill>
                  <a:schemeClr val="tx1"/>
                </a:solidFill>
                <a:latin typeface="Tahoma" charset="0"/>
                <a:ea typeface="ＭＳ Ｐゴシック" charset="0"/>
              </a:defRPr>
            </a:lvl4pPr>
            <a:lvl5pPr marL="2057400" indent="-228600" defTabSz="931863">
              <a:defRPr>
                <a:solidFill>
                  <a:schemeClr val="tx1"/>
                </a:solidFill>
                <a:latin typeface="Tahoma" charset="0"/>
                <a:ea typeface="ＭＳ Ｐゴシック" charset="0"/>
              </a:defRPr>
            </a:lvl5pPr>
            <a:lvl6pPr marL="2514600" indent="-228600" defTabSz="931863" eaLnBrk="0" fontAlgn="base" hangingPunct="0">
              <a:spcBef>
                <a:spcPct val="0"/>
              </a:spcBef>
              <a:spcAft>
                <a:spcPct val="0"/>
              </a:spcAft>
              <a:defRPr>
                <a:solidFill>
                  <a:schemeClr val="tx1"/>
                </a:solidFill>
                <a:latin typeface="Tahoma" charset="0"/>
                <a:ea typeface="ＭＳ Ｐゴシック" charset="0"/>
              </a:defRPr>
            </a:lvl6pPr>
            <a:lvl7pPr marL="2971800" indent="-228600" defTabSz="931863" eaLnBrk="0" fontAlgn="base" hangingPunct="0">
              <a:spcBef>
                <a:spcPct val="0"/>
              </a:spcBef>
              <a:spcAft>
                <a:spcPct val="0"/>
              </a:spcAft>
              <a:defRPr>
                <a:solidFill>
                  <a:schemeClr val="tx1"/>
                </a:solidFill>
                <a:latin typeface="Tahoma" charset="0"/>
                <a:ea typeface="ＭＳ Ｐゴシック" charset="0"/>
              </a:defRPr>
            </a:lvl7pPr>
            <a:lvl8pPr marL="3429000" indent="-228600" defTabSz="931863" eaLnBrk="0" fontAlgn="base" hangingPunct="0">
              <a:spcBef>
                <a:spcPct val="0"/>
              </a:spcBef>
              <a:spcAft>
                <a:spcPct val="0"/>
              </a:spcAft>
              <a:defRPr>
                <a:solidFill>
                  <a:schemeClr val="tx1"/>
                </a:solidFill>
                <a:latin typeface="Tahoma" charset="0"/>
                <a:ea typeface="ＭＳ Ｐゴシック" charset="0"/>
              </a:defRPr>
            </a:lvl8pPr>
            <a:lvl9pPr marL="3886200" indent="-228600" defTabSz="931863" eaLnBrk="0" fontAlgn="base" hangingPunct="0">
              <a:spcBef>
                <a:spcPct val="0"/>
              </a:spcBef>
              <a:spcAft>
                <a:spcPct val="0"/>
              </a:spcAft>
              <a:defRPr>
                <a:solidFill>
                  <a:schemeClr val="tx1"/>
                </a:solidFill>
                <a:latin typeface="Tahoma" charset="0"/>
                <a:ea typeface="ＭＳ Ｐゴシック" charset="0"/>
              </a:defRPr>
            </a:lvl9pPr>
          </a:lstStyle>
          <a:p>
            <a:fld id="{7E176294-7970-154D-A313-FB84EDE0D064}" type="slidenum">
              <a:rPr lang="en-US">
                <a:latin typeface="Times New Roman" charset="0"/>
              </a:rPr>
              <a:pPr/>
              <a:t>54</a:t>
            </a:fld>
            <a:endParaRPr lang="en-US">
              <a:latin typeface="Times New Roman" charset="0"/>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26486280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863">
              <a:defRPr>
                <a:solidFill>
                  <a:schemeClr val="tx1"/>
                </a:solidFill>
                <a:latin typeface="Tahoma" charset="0"/>
                <a:ea typeface="ＭＳ Ｐゴシック" charset="0"/>
              </a:defRPr>
            </a:lvl1pPr>
            <a:lvl2pPr marL="742950" indent="-285750" defTabSz="931863">
              <a:defRPr>
                <a:solidFill>
                  <a:schemeClr val="tx1"/>
                </a:solidFill>
                <a:latin typeface="Tahoma" charset="0"/>
                <a:ea typeface="ＭＳ Ｐゴシック" charset="0"/>
              </a:defRPr>
            </a:lvl2pPr>
            <a:lvl3pPr marL="1143000" indent="-228600" defTabSz="931863">
              <a:defRPr>
                <a:solidFill>
                  <a:schemeClr val="tx1"/>
                </a:solidFill>
                <a:latin typeface="Tahoma" charset="0"/>
                <a:ea typeface="ＭＳ Ｐゴシック" charset="0"/>
              </a:defRPr>
            </a:lvl3pPr>
            <a:lvl4pPr marL="1600200" indent="-228600" defTabSz="931863">
              <a:defRPr>
                <a:solidFill>
                  <a:schemeClr val="tx1"/>
                </a:solidFill>
                <a:latin typeface="Tahoma" charset="0"/>
                <a:ea typeface="ＭＳ Ｐゴシック" charset="0"/>
              </a:defRPr>
            </a:lvl4pPr>
            <a:lvl5pPr marL="2057400" indent="-228600" defTabSz="931863">
              <a:defRPr>
                <a:solidFill>
                  <a:schemeClr val="tx1"/>
                </a:solidFill>
                <a:latin typeface="Tahoma" charset="0"/>
                <a:ea typeface="ＭＳ Ｐゴシック" charset="0"/>
              </a:defRPr>
            </a:lvl5pPr>
            <a:lvl6pPr marL="2514600" indent="-228600" defTabSz="931863" eaLnBrk="0" fontAlgn="base" hangingPunct="0">
              <a:spcBef>
                <a:spcPct val="0"/>
              </a:spcBef>
              <a:spcAft>
                <a:spcPct val="0"/>
              </a:spcAft>
              <a:defRPr>
                <a:solidFill>
                  <a:schemeClr val="tx1"/>
                </a:solidFill>
                <a:latin typeface="Tahoma" charset="0"/>
                <a:ea typeface="ＭＳ Ｐゴシック" charset="0"/>
              </a:defRPr>
            </a:lvl6pPr>
            <a:lvl7pPr marL="2971800" indent="-228600" defTabSz="931863" eaLnBrk="0" fontAlgn="base" hangingPunct="0">
              <a:spcBef>
                <a:spcPct val="0"/>
              </a:spcBef>
              <a:spcAft>
                <a:spcPct val="0"/>
              </a:spcAft>
              <a:defRPr>
                <a:solidFill>
                  <a:schemeClr val="tx1"/>
                </a:solidFill>
                <a:latin typeface="Tahoma" charset="0"/>
                <a:ea typeface="ＭＳ Ｐゴシック" charset="0"/>
              </a:defRPr>
            </a:lvl7pPr>
            <a:lvl8pPr marL="3429000" indent="-228600" defTabSz="931863" eaLnBrk="0" fontAlgn="base" hangingPunct="0">
              <a:spcBef>
                <a:spcPct val="0"/>
              </a:spcBef>
              <a:spcAft>
                <a:spcPct val="0"/>
              </a:spcAft>
              <a:defRPr>
                <a:solidFill>
                  <a:schemeClr val="tx1"/>
                </a:solidFill>
                <a:latin typeface="Tahoma" charset="0"/>
                <a:ea typeface="ＭＳ Ｐゴシック" charset="0"/>
              </a:defRPr>
            </a:lvl8pPr>
            <a:lvl9pPr marL="3886200" indent="-228600" defTabSz="931863" eaLnBrk="0" fontAlgn="base" hangingPunct="0">
              <a:spcBef>
                <a:spcPct val="0"/>
              </a:spcBef>
              <a:spcAft>
                <a:spcPct val="0"/>
              </a:spcAft>
              <a:defRPr>
                <a:solidFill>
                  <a:schemeClr val="tx1"/>
                </a:solidFill>
                <a:latin typeface="Tahoma" charset="0"/>
                <a:ea typeface="ＭＳ Ｐゴシック" charset="0"/>
              </a:defRPr>
            </a:lvl9pPr>
          </a:lstStyle>
          <a:p>
            <a:fld id="{4DEAE835-30F8-C84D-9D76-71A58F02F7A7}" type="slidenum">
              <a:rPr lang="en-US">
                <a:latin typeface="Times New Roman" charset="0"/>
              </a:rPr>
              <a:pPr/>
              <a:t>55</a:t>
            </a:fld>
            <a:endParaRPr lang="en-US">
              <a:latin typeface="Times New Roman" charset="0"/>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2050289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charset="0"/>
                <a:ea typeface="ＭＳ Ｐゴシック" charset="0"/>
              </a:defRPr>
            </a:lvl1pPr>
            <a:lvl2pPr marL="742950" indent="-285750" defTabSz="931863">
              <a:defRPr>
                <a:solidFill>
                  <a:schemeClr val="tx1"/>
                </a:solidFill>
                <a:latin typeface="Tahoma" charset="0"/>
                <a:ea typeface="ＭＳ Ｐゴシック" charset="0"/>
              </a:defRPr>
            </a:lvl2pPr>
            <a:lvl3pPr marL="1143000" indent="-228600" defTabSz="931863">
              <a:defRPr>
                <a:solidFill>
                  <a:schemeClr val="tx1"/>
                </a:solidFill>
                <a:latin typeface="Tahoma" charset="0"/>
                <a:ea typeface="ＭＳ Ｐゴシック" charset="0"/>
              </a:defRPr>
            </a:lvl3pPr>
            <a:lvl4pPr marL="1600200" indent="-228600" defTabSz="931863">
              <a:defRPr>
                <a:solidFill>
                  <a:schemeClr val="tx1"/>
                </a:solidFill>
                <a:latin typeface="Tahoma" charset="0"/>
                <a:ea typeface="ＭＳ Ｐゴシック" charset="0"/>
              </a:defRPr>
            </a:lvl4pPr>
            <a:lvl5pPr marL="2057400" indent="-228600" defTabSz="931863">
              <a:defRPr>
                <a:solidFill>
                  <a:schemeClr val="tx1"/>
                </a:solidFill>
                <a:latin typeface="Tahoma" charset="0"/>
                <a:ea typeface="ＭＳ Ｐゴシック" charset="0"/>
              </a:defRPr>
            </a:lvl5pPr>
            <a:lvl6pPr marL="2514600" indent="-228600" defTabSz="931863" eaLnBrk="0" fontAlgn="base" hangingPunct="0">
              <a:spcBef>
                <a:spcPct val="0"/>
              </a:spcBef>
              <a:spcAft>
                <a:spcPct val="0"/>
              </a:spcAft>
              <a:defRPr>
                <a:solidFill>
                  <a:schemeClr val="tx1"/>
                </a:solidFill>
                <a:latin typeface="Tahoma" charset="0"/>
                <a:ea typeface="ＭＳ Ｐゴシック" charset="0"/>
              </a:defRPr>
            </a:lvl6pPr>
            <a:lvl7pPr marL="2971800" indent="-228600" defTabSz="931863" eaLnBrk="0" fontAlgn="base" hangingPunct="0">
              <a:spcBef>
                <a:spcPct val="0"/>
              </a:spcBef>
              <a:spcAft>
                <a:spcPct val="0"/>
              </a:spcAft>
              <a:defRPr>
                <a:solidFill>
                  <a:schemeClr val="tx1"/>
                </a:solidFill>
                <a:latin typeface="Tahoma" charset="0"/>
                <a:ea typeface="ＭＳ Ｐゴシック" charset="0"/>
              </a:defRPr>
            </a:lvl7pPr>
            <a:lvl8pPr marL="3429000" indent="-228600" defTabSz="931863" eaLnBrk="0" fontAlgn="base" hangingPunct="0">
              <a:spcBef>
                <a:spcPct val="0"/>
              </a:spcBef>
              <a:spcAft>
                <a:spcPct val="0"/>
              </a:spcAft>
              <a:defRPr>
                <a:solidFill>
                  <a:schemeClr val="tx1"/>
                </a:solidFill>
                <a:latin typeface="Tahoma" charset="0"/>
                <a:ea typeface="ＭＳ Ｐゴシック" charset="0"/>
              </a:defRPr>
            </a:lvl8pPr>
            <a:lvl9pPr marL="3886200" indent="-228600" defTabSz="931863" eaLnBrk="0" fontAlgn="base" hangingPunct="0">
              <a:spcBef>
                <a:spcPct val="0"/>
              </a:spcBef>
              <a:spcAft>
                <a:spcPct val="0"/>
              </a:spcAft>
              <a:defRPr>
                <a:solidFill>
                  <a:schemeClr val="tx1"/>
                </a:solidFill>
                <a:latin typeface="Tahoma" charset="0"/>
                <a:ea typeface="ＭＳ Ｐゴシック" charset="0"/>
              </a:defRPr>
            </a:lvl9pPr>
          </a:lstStyle>
          <a:p>
            <a:fld id="{366D3A80-030E-5744-BB14-6564BFF4F5B6}" type="slidenum">
              <a:rPr lang="en-US">
                <a:latin typeface="Times New Roman" charset="0"/>
              </a:rPr>
              <a:pPr/>
              <a:t>11</a:t>
            </a:fld>
            <a:endParaRPr lang="en-US">
              <a:latin typeface="Times New Roman"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11683891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keep track</a:t>
            </a:r>
            <a:r>
              <a:rPr lang="en-US" baseline="0" dirty="0"/>
              <a:t> of the number of swaps, and if there is an iteration where no swap occurs, the loop should terminate.</a:t>
            </a:r>
            <a:endParaRPr lang="en-US" dirty="0"/>
          </a:p>
        </p:txBody>
      </p:sp>
      <p:sp>
        <p:nvSpPr>
          <p:cNvPr id="4" name="Slide Number Placeholder 3"/>
          <p:cNvSpPr>
            <a:spLocks noGrp="1"/>
          </p:cNvSpPr>
          <p:nvPr>
            <p:ph type="sldNum" sz="quarter" idx="10"/>
          </p:nvPr>
        </p:nvSpPr>
        <p:spPr/>
        <p:txBody>
          <a:bodyPr/>
          <a:lstStyle/>
          <a:p>
            <a:fld id="{12114E66-ADEC-E145-B39E-305ED4094BBF}" type="slidenum">
              <a:rPr lang="en-US" smtClean="0"/>
              <a:t>71</a:t>
            </a:fld>
            <a:endParaRPr lang="en-US"/>
          </a:p>
        </p:txBody>
      </p:sp>
    </p:spTree>
    <p:extLst>
      <p:ext uri="{BB962C8B-B14F-4D97-AF65-F5344CB8AC3E}">
        <p14:creationId xmlns:p14="http://schemas.microsoft.com/office/powerpoint/2010/main" val="39619226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114E66-ADEC-E145-B39E-305ED4094BBF}" type="slidenum">
              <a:rPr lang="en-US" smtClean="0"/>
              <a:t>72</a:t>
            </a:fld>
            <a:endParaRPr lang="en-US"/>
          </a:p>
        </p:txBody>
      </p:sp>
    </p:spTree>
    <p:extLst>
      <p:ext uri="{BB962C8B-B14F-4D97-AF65-F5344CB8AC3E}">
        <p14:creationId xmlns:p14="http://schemas.microsoft.com/office/powerpoint/2010/main" val="17878890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114E66-ADEC-E145-B39E-305ED4094BBF}" type="slidenum">
              <a:rPr lang="en-US" smtClean="0"/>
              <a:t>148</a:t>
            </a:fld>
            <a:endParaRPr lang="en-US"/>
          </a:p>
        </p:txBody>
      </p:sp>
    </p:spTree>
    <p:extLst>
      <p:ext uri="{BB962C8B-B14F-4D97-AF65-F5344CB8AC3E}">
        <p14:creationId xmlns:p14="http://schemas.microsoft.com/office/powerpoint/2010/main" val="19428766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114E66-ADEC-E145-B39E-305ED4094BBF}" type="slidenum">
              <a:rPr lang="en-US" smtClean="0"/>
              <a:t>188</a:t>
            </a:fld>
            <a:endParaRPr lang="en-US"/>
          </a:p>
        </p:txBody>
      </p:sp>
    </p:spTree>
    <p:extLst>
      <p:ext uri="{BB962C8B-B14F-4D97-AF65-F5344CB8AC3E}">
        <p14:creationId xmlns:p14="http://schemas.microsoft.com/office/powerpoint/2010/main" val="34277739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114E66-ADEC-E145-B39E-305ED4094BBF}" type="slidenum">
              <a:rPr lang="en-US" smtClean="0"/>
              <a:t>189</a:t>
            </a:fld>
            <a:endParaRPr lang="en-US"/>
          </a:p>
        </p:txBody>
      </p:sp>
    </p:spTree>
    <p:extLst>
      <p:ext uri="{BB962C8B-B14F-4D97-AF65-F5344CB8AC3E}">
        <p14:creationId xmlns:p14="http://schemas.microsoft.com/office/powerpoint/2010/main" val="35725206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charset="0"/>
                <a:ea typeface="ＭＳ Ｐゴシック" charset="0"/>
              </a:defRPr>
            </a:lvl1pPr>
            <a:lvl2pPr marL="742950" indent="-285750" defTabSz="931863">
              <a:defRPr>
                <a:solidFill>
                  <a:schemeClr val="tx1"/>
                </a:solidFill>
                <a:latin typeface="Tahoma" charset="0"/>
                <a:ea typeface="ＭＳ Ｐゴシック" charset="0"/>
              </a:defRPr>
            </a:lvl2pPr>
            <a:lvl3pPr marL="1143000" indent="-228600" defTabSz="931863">
              <a:defRPr>
                <a:solidFill>
                  <a:schemeClr val="tx1"/>
                </a:solidFill>
                <a:latin typeface="Tahoma" charset="0"/>
                <a:ea typeface="ＭＳ Ｐゴシック" charset="0"/>
              </a:defRPr>
            </a:lvl3pPr>
            <a:lvl4pPr marL="1600200" indent="-228600" defTabSz="931863">
              <a:defRPr>
                <a:solidFill>
                  <a:schemeClr val="tx1"/>
                </a:solidFill>
                <a:latin typeface="Tahoma" charset="0"/>
                <a:ea typeface="ＭＳ Ｐゴシック" charset="0"/>
              </a:defRPr>
            </a:lvl4pPr>
            <a:lvl5pPr marL="2057400" indent="-228600" defTabSz="931863">
              <a:defRPr>
                <a:solidFill>
                  <a:schemeClr val="tx1"/>
                </a:solidFill>
                <a:latin typeface="Tahoma" charset="0"/>
                <a:ea typeface="ＭＳ Ｐゴシック" charset="0"/>
              </a:defRPr>
            </a:lvl5pPr>
            <a:lvl6pPr marL="2514600" indent="-228600" defTabSz="931863" eaLnBrk="0" fontAlgn="base" hangingPunct="0">
              <a:spcBef>
                <a:spcPct val="0"/>
              </a:spcBef>
              <a:spcAft>
                <a:spcPct val="0"/>
              </a:spcAft>
              <a:defRPr>
                <a:solidFill>
                  <a:schemeClr val="tx1"/>
                </a:solidFill>
                <a:latin typeface="Tahoma" charset="0"/>
                <a:ea typeface="ＭＳ Ｐゴシック" charset="0"/>
              </a:defRPr>
            </a:lvl6pPr>
            <a:lvl7pPr marL="2971800" indent="-228600" defTabSz="931863" eaLnBrk="0" fontAlgn="base" hangingPunct="0">
              <a:spcBef>
                <a:spcPct val="0"/>
              </a:spcBef>
              <a:spcAft>
                <a:spcPct val="0"/>
              </a:spcAft>
              <a:defRPr>
                <a:solidFill>
                  <a:schemeClr val="tx1"/>
                </a:solidFill>
                <a:latin typeface="Tahoma" charset="0"/>
                <a:ea typeface="ＭＳ Ｐゴシック" charset="0"/>
              </a:defRPr>
            </a:lvl7pPr>
            <a:lvl8pPr marL="3429000" indent="-228600" defTabSz="931863" eaLnBrk="0" fontAlgn="base" hangingPunct="0">
              <a:spcBef>
                <a:spcPct val="0"/>
              </a:spcBef>
              <a:spcAft>
                <a:spcPct val="0"/>
              </a:spcAft>
              <a:defRPr>
                <a:solidFill>
                  <a:schemeClr val="tx1"/>
                </a:solidFill>
                <a:latin typeface="Tahoma" charset="0"/>
                <a:ea typeface="ＭＳ Ｐゴシック" charset="0"/>
              </a:defRPr>
            </a:lvl8pPr>
            <a:lvl9pPr marL="3886200" indent="-228600" defTabSz="931863" eaLnBrk="0" fontAlgn="base" hangingPunct="0">
              <a:spcBef>
                <a:spcPct val="0"/>
              </a:spcBef>
              <a:spcAft>
                <a:spcPct val="0"/>
              </a:spcAft>
              <a:defRPr>
                <a:solidFill>
                  <a:schemeClr val="tx1"/>
                </a:solidFill>
                <a:latin typeface="Tahoma" charset="0"/>
                <a:ea typeface="ＭＳ Ｐゴシック" charset="0"/>
              </a:defRPr>
            </a:lvl9pPr>
          </a:lstStyle>
          <a:p>
            <a:fld id="{EC1CE86C-CCEA-434F-8496-712D6EDE42D2}" type="slidenum">
              <a:rPr lang="en-US">
                <a:latin typeface="Times New Roman" charset="0"/>
              </a:rPr>
              <a:pPr/>
              <a:t>191</a:t>
            </a:fld>
            <a:endParaRPr lang="en-US">
              <a:latin typeface="Times New Roman" charset="0"/>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42195299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charset="0"/>
                <a:ea typeface="ＭＳ Ｐゴシック" charset="0"/>
              </a:defRPr>
            </a:lvl1pPr>
            <a:lvl2pPr marL="742950" indent="-285750" defTabSz="931863">
              <a:defRPr>
                <a:solidFill>
                  <a:schemeClr val="tx1"/>
                </a:solidFill>
                <a:latin typeface="Tahoma" charset="0"/>
                <a:ea typeface="ＭＳ Ｐゴシック" charset="0"/>
              </a:defRPr>
            </a:lvl2pPr>
            <a:lvl3pPr marL="1143000" indent="-228600" defTabSz="931863">
              <a:defRPr>
                <a:solidFill>
                  <a:schemeClr val="tx1"/>
                </a:solidFill>
                <a:latin typeface="Tahoma" charset="0"/>
                <a:ea typeface="ＭＳ Ｐゴシック" charset="0"/>
              </a:defRPr>
            </a:lvl3pPr>
            <a:lvl4pPr marL="1600200" indent="-228600" defTabSz="931863">
              <a:defRPr>
                <a:solidFill>
                  <a:schemeClr val="tx1"/>
                </a:solidFill>
                <a:latin typeface="Tahoma" charset="0"/>
                <a:ea typeface="ＭＳ Ｐゴシック" charset="0"/>
              </a:defRPr>
            </a:lvl4pPr>
            <a:lvl5pPr marL="2057400" indent="-228600" defTabSz="931863">
              <a:defRPr>
                <a:solidFill>
                  <a:schemeClr val="tx1"/>
                </a:solidFill>
                <a:latin typeface="Tahoma" charset="0"/>
                <a:ea typeface="ＭＳ Ｐゴシック" charset="0"/>
              </a:defRPr>
            </a:lvl5pPr>
            <a:lvl6pPr marL="2514600" indent="-228600" defTabSz="931863" eaLnBrk="0" fontAlgn="base" hangingPunct="0">
              <a:spcBef>
                <a:spcPct val="0"/>
              </a:spcBef>
              <a:spcAft>
                <a:spcPct val="0"/>
              </a:spcAft>
              <a:defRPr>
                <a:solidFill>
                  <a:schemeClr val="tx1"/>
                </a:solidFill>
                <a:latin typeface="Tahoma" charset="0"/>
                <a:ea typeface="ＭＳ Ｐゴシック" charset="0"/>
              </a:defRPr>
            </a:lvl6pPr>
            <a:lvl7pPr marL="2971800" indent="-228600" defTabSz="931863" eaLnBrk="0" fontAlgn="base" hangingPunct="0">
              <a:spcBef>
                <a:spcPct val="0"/>
              </a:spcBef>
              <a:spcAft>
                <a:spcPct val="0"/>
              </a:spcAft>
              <a:defRPr>
                <a:solidFill>
                  <a:schemeClr val="tx1"/>
                </a:solidFill>
                <a:latin typeface="Tahoma" charset="0"/>
                <a:ea typeface="ＭＳ Ｐゴシック" charset="0"/>
              </a:defRPr>
            </a:lvl7pPr>
            <a:lvl8pPr marL="3429000" indent="-228600" defTabSz="931863" eaLnBrk="0" fontAlgn="base" hangingPunct="0">
              <a:spcBef>
                <a:spcPct val="0"/>
              </a:spcBef>
              <a:spcAft>
                <a:spcPct val="0"/>
              </a:spcAft>
              <a:defRPr>
                <a:solidFill>
                  <a:schemeClr val="tx1"/>
                </a:solidFill>
                <a:latin typeface="Tahoma" charset="0"/>
                <a:ea typeface="ＭＳ Ｐゴシック" charset="0"/>
              </a:defRPr>
            </a:lvl8pPr>
            <a:lvl9pPr marL="3886200" indent="-228600" defTabSz="931863" eaLnBrk="0" fontAlgn="base" hangingPunct="0">
              <a:spcBef>
                <a:spcPct val="0"/>
              </a:spcBef>
              <a:spcAft>
                <a:spcPct val="0"/>
              </a:spcAft>
              <a:defRPr>
                <a:solidFill>
                  <a:schemeClr val="tx1"/>
                </a:solidFill>
                <a:latin typeface="Tahoma" charset="0"/>
                <a:ea typeface="ＭＳ Ｐゴシック" charset="0"/>
              </a:defRPr>
            </a:lvl9pPr>
          </a:lstStyle>
          <a:p>
            <a:fld id="{61FBAF2A-68EF-DA4B-94D3-8AB495156B25}" type="slidenum">
              <a:rPr lang="en-US">
                <a:latin typeface="Times New Roman" charset="0"/>
              </a:rPr>
              <a:pPr/>
              <a:t>192</a:t>
            </a:fld>
            <a:endParaRPr lang="en-US">
              <a:latin typeface="Times New Roman" charset="0"/>
            </a:endParaRPr>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31292004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charset="0"/>
                <a:ea typeface="ＭＳ Ｐゴシック" charset="0"/>
              </a:defRPr>
            </a:lvl1pPr>
            <a:lvl2pPr marL="742950" indent="-285750" defTabSz="931863">
              <a:defRPr>
                <a:solidFill>
                  <a:schemeClr val="tx1"/>
                </a:solidFill>
                <a:latin typeface="Tahoma" charset="0"/>
                <a:ea typeface="ＭＳ Ｐゴシック" charset="0"/>
              </a:defRPr>
            </a:lvl2pPr>
            <a:lvl3pPr marL="1143000" indent="-228600" defTabSz="931863">
              <a:defRPr>
                <a:solidFill>
                  <a:schemeClr val="tx1"/>
                </a:solidFill>
                <a:latin typeface="Tahoma" charset="0"/>
                <a:ea typeface="ＭＳ Ｐゴシック" charset="0"/>
              </a:defRPr>
            </a:lvl3pPr>
            <a:lvl4pPr marL="1600200" indent="-228600" defTabSz="931863">
              <a:defRPr>
                <a:solidFill>
                  <a:schemeClr val="tx1"/>
                </a:solidFill>
                <a:latin typeface="Tahoma" charset="0"/>
                <a:ea typeface="ＭＳ Ｐゴシック" charset="0"/>
              </a:defRPr>
            </a:lvl4pPr>
            <a:lvl5pPr marL="2057400" indent="-228600" defTabSz="931863">
              <a:defRPr>
                <a:solidFill>
                  <a:schemeClr val="tx1"/>
                </a:solidFill>
                <a:latin typeface="Tahoma" charset="0"/>
                <a:ea typeface="ＭＳ Ｐゴシック" charset="0"/>
              </a:defRPr>
            </a:lvl5pPr>
            <a:lvl6pPr marL="2514600" indent="-228600" defTabSz="931863" eaLnBrk="0" fontAlgn="base" hangingPunct="0">
              <a:spcBef>
                <a:spcPct val="0"/>
              </a:spcBef>
              <a:spcAft>
                <a:spcPct val="0"/>
              </a:spcAft>
              <a:defRPr>
                <a:solidFill>
                  <a:schemeClr val="tx1"/>
                </a:solidFill>
                <a:latin typeface="Tahoma" charset="0"/>
                <a:ea typeface="ＭＳ Ｐゴシック" charset="0"/>
              </a:defRPr>
            </a:lvl6pPr>
            <a:lvl7pPr marL="2971800" indent="-228600" defTabSz="931863" eaLnBrk="0" fontAlgn="base" hangingPunct="0">
              <a:spcBef>
                <a:spcPct val="0"/>
              </a:spcBef>
              <a:spcAft>
                <a:spcPct val="0"/>
              </a:spcAft>
              <a:defRPr>
                <a:solidFill>
                  <a:schemeClr val="tx1"/>
                </a:solidFill>
                <a:latin typeface="Tahoma" charset="0"/>
                <a:ea typeface="ＭＳ Ｐゴシック" charset="0"/>
              </a:defRPr>
            </a:lvl7pPr>
            <a:lvl8pPr marL="3429000" indent="-228600" defTabSz="931863" eaLnBrk="0" fontAlgn="base" hangingPunct="0">
              <a:spcBef>
                <a:spcPct val="0"/>
              </a:spcBef>
              <a:spcAft>
                <a:spcPct val="0"/>
              </a:spcAft>
              <a:defRPr>
                <a:solidFill>
                  <a:schemeClr val="tx1"/>
                </a:solidFill>
                <a:latin typeface="Tahoma" charset="0"/>
                <a:ea typeface="ＭＳ Ｐゴシック" charset="0"/>
              </a:defRPr>
            </a:lvl8pPr>
            <a:lvl9pPr marL="3886200" indent="-228600" defTabSz="931863" eaLnBrk="0" fontAlgn="base" hangingPunct="0">
              <a:spcBef>
                <a:spcPct val="0"/>
              </a:spcBef>
              <a:spcAft>
                <a:spcPct val="0"/>
              </a:spcAft>
              <a:defRPr>
                <a:solidFill>
                  <a:schemeClr val="tx1"/>
                </a:solidFill>
                <a:latin typeface="Tahoma" charset="0"/>
                <a:ea typeface="ＭＳ Ｐゴシック" charset="0"/>
              </a:defRPr>
            </a:lvl9pPr>
          </a:lstStyle>
          <a:p>
            <a:fld id="{A3A2DEDB-2BF2-CA4E-A8AA-5CBE025BE3E7}" type="slidenum">
              <a:rPr lang="en-US">
                <a:latin typeface="Times New Roman" charset="0"/>
              </a:rPr>
              <a:pPr/>
              <a:t>193</a:t>
            </a:fld>
            <a:endParaRPr lang="en-US">
              <a:latin typeface="Times New Roman" charset="0"/>
            </a:endParaRPr>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27931493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charset="0"/>
                <a:ea typeface="ＭＳ Ｐゴシック" charset="0"/>
              </a:defRPr>
            </a:lvl1pPr>
            <a:lvl2pPr marL="742950" indent="-285750" defTabSz="931863">
              <a:defRPr>
                <a:solidFill>
                  <a:schemeClr val="tx1"/>
                </a:solidFill>
                <a:latin typeface="Tahoma" charset="0"/>
                <a:ea typeface="ＭＳ Ｐゴシック" charset="0"/>
              </a:defRPr>
            </a:lvl2pPr>
            <a:lvl3pPr marL="1143000" indent="-228600" defTabSz="931863">
              <a:defRPr>
                <a:solidFill>
                  <a:schemeClr val="tx1"/>
                </a:solidFill>
                <a:latin typeface="Tahoma" charset="0"/>
                <a:ea typeface="ＭＳ Ｐゴシック" charset="0"/>
              </a:defRPr>
            </a:lvl3pPr>
            <a:lvl4pPr marL="1600200" indent="-228600" defTabSz="931863">
              <a:defRPr>
                <a:solidFill>
                  <a:schemeClr val="tx1"/>
                </a:solidFill>
                <a:latin typeface="Tahoma" charset="0"/>
                <a:ea typeface="ＭＳ Ｐゴシック" charset="0"/>
              </a:defRPr>
            </a:lvl4pPr>
            <a:lvl5pPr marL="2057400" indent="-228600" defTabSz="931863">
              <a:defRPr>
                <a:solidFill>
                  <a:schemeClr val="tx1"/>
                </a:solidFill>
                <a:latin typeface="Tahoma" charset="0"/>
                <a:ea typeface="ＭＳ Ｐゴシック" charset="0"/>
              </a:defRPr>
            </a:lvl5pPr>
            <a:lvl6pPr marL="2514600" indent="-228600" defTabSz="931863" eaLnBrk="0" fontAlgn="base" hangingPunct="0">
              <a:spcBef>
                <a:spcPct val="0"/>
              </a:spcBef>
              <a:spcAft>
                <a:spcPct val="0"/>
              </a:spcAft>
              <a:defRPr>
                <a:solidFill>
                  <a:schemeClr val="tx1"/>
                </a:solidFill>
                <a:latin typeface="Tahoma" charset="0"/>
                <a:ea typeface="ＭＳ Ｐゴシック" charset="0"/>
              </a:defRPr>
            </a:lvl6pPr>
            <a:lvl7pPr marL="2971800" indent="-228600" defTabSz="931863" eaLnBrk="0" fontAlgn="base" hangingPunct="0">
              <a:spcBef>
                <a:spcPct val="0"/>
              </a:spcBef>
              <a:spcAft>
                <a:spcPct val="0"/>
              </a:spcAft>
              <a:defRPr>
                <a:solidFill>
                  <a:schemeClr val="tx1"/>
                </a:solidFill>
                <a:latin typeface="Tahoma" charset="0"/>
                <a:ea typeface="ＭＳ Ｐゴシック" charset="0"/>
              </a:defRPr>
            </a:lvl7pPr>
            <a:lvl8pPr marL="3429000" indent="-228600" defTabSz="931863" eaLnBrk="0" fontAlgn="base" hangingPunct="0">
              <a:spcBef>
                <a:spcPct val="0"/>
              </a:spcBef>
              <a:spcAft>
                <a:spcPct val="0"/>
              </a:spcAft>
              <a:defRPr>
                <a:solidFill>
                  <a:schemeClr val="tx1"/>
                </a:solidFill>
                <a:latin typeface="Tahoma" charset="0"/>
                <a:ea typeface="ＭＳ Ｐゴシック" charset="0"/>
              </a:defRPr>
            </a:lvl8pPr>
            <a:lvl9pPr marL="3886200" indent="-228600" defTabSz="931863" eaLnBrk="0" fontAlgn="base" hangingPunct="0">
              <a:spcBef>
                <a:spcPct val="0"/>
              </a:spcBef>
              <a:spcAft>
                <a:spcPct val="0"/>
              </a:spcAft>
              <a:defRPr>
                <a:solidFill>
                  <a:schemeClr val="tx1"/>
                </a:solidFill>
                <a:latin typeface="Tahoma" charset="0"/>
                <a:ea typeface="ＭＳ Ｐゴシック" charset="0"/>
              </a:defRPr>
            </a:lvl9pPr>
          </a:lstStyle>
          <a:p>
            <a:fld id="{FC3C2042-D54F-754B-BC53-BA5558378000}" type="slidenum">
              <a:rPr lang="en-US">
                <a:latin typeface="Times New Roman" charset="0"/>
              </a:rPr>
              <a:pPr/>
              <a:t>194</a:t>
            </a:fld>
            <a:endParaRPr lang="en-US">
              <a:latin typeface="Times New Roman" charset="0"/>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10349119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charset="0"/>
                <a:ea typeface="ＭＳ Ｐゴシック" charset="0"/>
              </a:defRPr>
            </a:lvl1pPr>
            <a:lvl2pPr marL="742950" indent="-285750" defTabSz="931863">
              <a:defRPr>
                <a:solidFill>
                  <a:schemeClr val="tx1"/>
                </a:solidFill>
                <a:latin typeface="Tahoma" charset="0"/>
                <a:ea typeface="ＭＳ Ｐゴシック" charset="0"/>
              </a:defRPr>
            </a:lvl2pPr>
            <a:lvl3pPr marL="1143000" indent="-228600" defTabSz="931863">
              <a:defRPr>
                <a:solidFill>
                  <a:schemeClr val="tx1"/>
                </a:solidFill>
                <a:latin typeface="Tahoma" charset="0"/>
                <a:ea typeface="ＭＳ Ｐゴシック" charset="0"/>
              </a:defRPr>
            </a:lvl3pPr>
            <a:lvl4pPr marL="1600200" indent="-228600" defTabSz="931863">
              <a:defRPr>
                <a:solidFill>
                  <a:schemeClr val="tx1"/>
                </a:solidFill>
                <a:latin typeface="Tahoma" charset="0"/>
                <a:ea typeface="ＭＳ Ｐゴシック" charset="0"/>
              </a:defRPr>
            </a:lvl4pPr>
            <a:lvl5pPr marL="2057400" indent="-228600" defTabSz="931863">
              <a:defRPr>
                <a:solidFill>
                  <a:schemeClr val="tx1"/>
                </a:solidFill>
                <a:latin typeface="Tahoma" charset="0"/>
                <a:ea typeface="ＭＳ Ｐゴシック" charset="0"/>
              </a:defRPr>
            </a:lvl5pPr>
            <a:lvl6pPr marL="2514600" indent="-228600" defTabSz="931863" eaLnBrk="0" fontAlgn="base" hangingPunct="0">
              <a:spcBef>
                <a:spcPct val="0"/>
              </a:spcBef>
              <a:spcAft>
                <a:spcPct val="0"/>
              </a:spcAft>
              <a:defRPr>
                <a:solidFill>
                  <a:schemeClr val="tx1"/>
                </a:solidFill>
                <a:latin typeface="Tahoma" charset="0"/>
                <a:ea typeface="ＭＳ Ｐゴシック" charset="0"/>
              </a:defRPr>
            </a:lvl6pPr>
            <a:lvl7pPr marL="2971800" indent="-228600" defTabSz="931863" eaLnBrk="0" fontAlgn="base" hangingPunct="0">
              <a:spcBef>
                <a:spcPct val="0"/>
              </a:spcBef>
              <a:spcAft>
                <a:spcPct val="0"/>
              </a:spcAft>
              <a:defRPr>
                <a:solidFill>
                  <a:schemeClr val="tx1"/>
                </a:solidFill>
                <a:latin typeface="Tahoma" charset="0"/>
                <a:ea typeface="ＭＳ Ｐゴシック" charset="0"/>
              </a:defRPr>
            </a:lvl7pPr>
            <a:lvl8pPr marL="3429000" indent="-228600" defTabSz="931863" eaLnBrk="0" fontAlgn="base" hangingPunct="0">
              <a:spcBef>
                <a:spcPct val="0"/>
              </a:spcBef>
              <a:spcAft>
                <a:spcPct val="0"/>
              </a:spcAft>
              <a:defRPr>
                <a:solidFill>
                  <a:schemeClr val="tx1"/>
                </a:solidFill>
                <a:latin typeface="Tahoma" charset="0"/>
                <a:ea typeface="ＭＳ Ｐゴシック" charset="0"/>
              </a:defRPr>
            </a:lvl8pPr>
            <a:lvl9pPr marL="3886200" indent="-228600" defTabSz="931863" eaLnBrk="0" fontAlgn="base" hangingPunct="0">
              <a:spcBef>
                <a:spcPct val="0"/>
              </a:spcBef>
              <a:spcAft>
                <a:spcPct val="0"/>
              </a:spcAft>
              <a:defRPr>
                <a:solidFill>
                  <a:schemeClr val="tx1"/>
                </a:solidFill>
                <a:latin typeface="Tahoma" charset="0"/>
                <a:ea typeface="ＭＳ Ｐゴシック" charset="0"/>
              </a:defRPr>
            </a:lvl9pPr>
          </a:lstStyle>
          <a:p>
            <a:fld id="{0DC04838-C547-9E4A-87CD-D86C0A71E766}" type="slidenum">
              <a:rPr lang="en-US">
                <a:latin typeface="Times New Roman" charset="0"/>
              </a:rPr>
              <a:pPr/>
              <a:t>195</a:t>
            </a:fld>
            <a:endParaRPr lang="en-US">
              <a:latin typeface="Times New Roman" charset="0"/>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2354653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charset="0"/>
                <a:ea typeface="ＭＳ Ｐゴシック" charset="0"/>
              </a:defRPr>
            </a:lvl1pPr>
            <a:lvl2pPr marL="742950" indent="-285750" defTabSz="931863">
              <a:defRPr>
                <a:solidFill>
                  <a:schemeClr val="tx1"/>
                </a:solidFill>
                <a:latin typeface="Tahoma" charset="0"/>
                <a:ea typeface="ＭＳ Ｐゴシック" charset="0"/>
              </a:defRPr>
            </a:lvl2pPr>
            <a:lvl3pPr marL="1143000" indent="-228600" defTabSz="931863">
              <a:defRPr>
                <a:solidFill>
                  <a:schemeClr val="tx1"/>
                </a:solidFill>
                <a:latin typeface="Tahoma" charset="0"/>
                <a:ea typeface="ＭＳ Ｐゴシック" charset="0"/>
              </a:defRPr>
            </a:lvl3pPr>
            <a:lvl4pPr marL="1600200" indent="-228600" defTabSz="931863">
              <a:defRPr>
                <a:solidFill>
                  <a:schemeClr val="tx1"/>
                </a:solidFill>
                <a:latin typeface="Tahoma" charset="0"/>
                <a:ea typeface="ＭＳ Ｐゴシック" charset="0"/>
              </a:defRPr>
            </a:lvl4pPr>
            <a:lvl5pPr marL="2057400" indent="-228600" defTabSz="931863">
              <a:defRPr>
                <a:solidFill>
                  <a:schemeClr val="tx1"/>
                </a:solidFill>
                <a:latin typeface="Tahoma" charset="0"/>
                <a:ea typeface="ＭＳ Ｐゴシック" charset="0"/>
              </a:defRPr>
            </a:lvl5pPr>
            <a:lvl6pPr marL="2514600" indent="-228600" defTabSz="931863" eaLnBrk="0" fontAlgn="base" hangingPunct="0">
              <a:spcBef>
                <a:spcPct val="0"/>
              </a:spcBef>
              <a:spcAft>
                <a:spcPct val="0"/>
              </a:spcAft>
              <a:defRPr>
                <a:solidFill>
                  <a:schemeClr val="tx1"/>
                </a:solidFill>
                <a:latin typeface="Tahoma" charset="0"/>
                <a:ea typeface="ＭＳ Ｐゴシック" charset="0"/>
              </a:defRPr>
            </a:lvl6pPr>
            <a:lvl7pPr marL="2971800" indent="-228600" defTabSz="931863" eaLnBrk="0" fontAlgn="base" hangingPunct="0">
              <a:spcBef>
                <a:spcPct val="0"/>
              </a:spcBef>
              <a:spcAft>
                <a:spcPct val="0"/>
              </a:spcAft>
              <a:defRPr>
                <a:solidFill>
                  <a:schemeClr val="tx1"/>
                </a:solidFill>
                <a:latin typeface="Tahoma" charset="0"/>
                <a:ea typeface="ＭＳ Ｐゴシック" charset="0"/>
              </a:defRPr>
            </a:lvl7pPr>
            <a:lvl8pPr marL="3429000" indent="-228600" defTabSz="931863" eaLnBrk="0" fontAlgn="base" hangingPunct="0">
              <a:spcBef>
                <a:spcPct val="0"/>
              </a:spcBef>
              <a:spcAft>
                <a:spcPct val="0"/>
              </a:spcAft>
              <a:defRPr>
                <a:solidFill>
                  <a:schemeClr val="tx1"/>
                </a:solidFill>
                <a:latin typeface="Tahoma" charset="0"/>
                <a:ea typeface="ＭＳ Ｐゴシック" charset="0"/>
              </a:defRPr>
            </a:lvl8pPr>
            <a:lvl9pPr marL="3886200" indent="-228600" defTabSz="931863" eaLnBrk="0" fontAlgn="base" hangingPunct="0">
              <a:spcBef>
                <a:spcPct val="0"/>
              </a:spcBef>
              <a:spcAft>
                <a:spcPct val="0"/>
              </a:spcAft>
              <a:defRPr>
                <a:solidFill>
                  <a:schemeClr val="tx1"/>
                </a:solidFill>
                <a:latin typeface="Tahoma" charset="0"/>
                <a:ea typeface="ＭＳ Ｐゴシック" charset="0"/>
              </a:defRPr>
            </a:lvl9pPr>
          </a:lstStyle>
          <a:p>
            <a:fld id="{366D3A80-030E-5744-BB14-6564BFF4F5B6}" type="slidenum">
              <a:rPr lang="en-US">
                <a:latin typeface="Times New Roman" charset="0"/>
              </a:rPr>
              <a:pPr/>
              <a:t>12</a:t>
            </a:fld>
            <a:endParaRPr lang="en-US">
              <a:latin typeface="Times New Roman"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20568602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charset="0"/>
                <a:ea typeface="ＭＳ Ｐゴシック" charset="0"/>
              </a:defRPr>
            </a:lvl1pPr>
            <a:lvl2pPr marL="742950" indent="-285750" defTabSz="931863">
              <a:defRPr>
                <a:solidFill>
                  <a:schemeClr val="tx1"/>
                </a:solidFill>
                <a:latin typeface="Tahoma" charset="0"/>
                <a:ea typeface="ＭＳ Ｐゴシック" charset="0"/>
              </a:defRPr>
            </a:lvl2pPr>
            <a:lvl3pPr marL="1143000" indent="-228600" defTabSz="931863">
              <a:defRPr>
                <a:solidFill>
                  <a:schemeClr val="tx1"/>
                </a:solidFill>
                <a:latin typeface="Tahoma" charset="0"/>
                <a:ea typeface="ＭＳ Ｐゴシック" charset="0"/>
              </a:defRPr>
            </a:lvl3pPr>
            <a:lvl4pPr marL="1600200" indent="-228600" defTabSz="931863">
              <a:defRPr>
                <a:solidFill>
                  <a:schemeClr val="tx1"/>
                </a:solidFill>
                <a:latin typeface="Tahoma" charset="0"/>
                <a:ea typeface="ＭＳ Ｐゴシック" charset="0"/>
              </a:defRPr>
            </a:lvl4pPr>
            <a:lvl5pPr marL="2057400" indent="-228600" defTabSz="931863">
              <a:defRPr>
                <a:solidFill>
                  <a:schemeClr val="tx1"/>
                </a:solidFill>
                <a:latin typeface="Tahoma" charset="0"/>
                <a:ea typeface="ＭＳ Ｐゴシック" charset="0"/>
              </a:defRPr>
            </a:lvl5pPr>
            <a:lvl6pPr marL="2514600" indent="-228600" defTabSz="931863" eaLnBrk="0" fontAlgn="base" hangingPunct="0">
              <a:spcBef>
                <a:spcPct val="0"/>
              </a:spcBef>
              <a:spcAft>
                <a:spcPct val="0"/>
              </a:spcAft>
              <a:defRPr>
                <a:solidFill>
                  <a:schemeClr val="tx1"/>
                </a:solidFill>
                <a:latin typeface="Tahoma" charset="0"/>
                <a:ea typeface="ＭＳ Ｐゴシック" charset="0"/>
              </a:defRPr>
            </a:lvl6pPr>
            <a:lvl7pPr marL="2971800" indent="-228600" defTabSz="931863" eaLnBrk="0" fontAlgn="base" hangingPunct="0">
              <a:spcBef>
                <a:spcPct val="0"/>
              </a:spcBef>
              <a:spcAft>
                <a:spcPct val="0"/>
              </a:spcAft>
              <a:defRPr>
                <a:solidFill>
                  <a:schemeClr val="tx1"/>
                </a:solidFill>
                <a:latin typeface="Tahoma" charset="0"/>
                <a:ea typeface="ＭＳ Ｐゴシック" charset="0"/>
              </a:defRPr>
            </a:lvl7pPr>
            <a:lvl8pPr marL="3429000" indent="-228600" defTabSz="931863" eaLnBrk="0" fontAlgn="base" hangingPunct="0">
              <a:spcBef>
                <a:spcPct val="0"/>
              </a:spcBef>
              <a:spcAft>
                <a:spcPct val="0"/>
              </a:spcAft>
              <a:defRPr>
                <a:solidFill>
                  <a:schemeClr val="tx1"/>
                </a:solidFill>
                <a:latin typeface="Tahoma" charset="0"/>
                <a:ea typeface="ＭＳ Ｐゴシック" charset="0"/>
              </a:defRPr>
            </a:lvl8pPr>
            <a:lvl9pPr marL="3886200" indent="-228600" defTabSz="931863" eaLnBrk="0" fontAlgn="base" hangingPunct="0">
              <a:spcBef>
                <a:spcPct val="0"/>
              </a:spcBef>
              <a:spcAft>
                <a:spcPct val="0"/>
              </a:spcAft>
              <a:defRPr>
                <a:solidFill>
                  <a:schemeClr val="tx1"/>
                </a:solidFill>
                <a:latin typeface="Tahoma" charset="0"/>
                <a:ea typeface="ＭＳ Ｐゴシック" charset="0"/>
              </a:defRPr>
            </a:lvl9pPr>
          </a:lstStyle>
          <a:p>
            <a:fld id="{BE8CC023-982A-E040-9645-8059AB7415D1}" type="slidenum">
              <a:rPr lang="en-US">
                <a:latin typeface="Times New Roman" charset="0"/>
              </a:rPr>
              <a:pPr/>
              <a:t>196</a:t>
            </a:fld>
            <a:endParaRPr lang="en-US">
              <a:latin typeface="Times New Roman" charset="0"/>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33528294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charset="0"/>
                <a:ea typeface="ＭＳ Ｐゴシック" charset="0"/>
              </a:defRPr>
            </a:lvl1pPr>
            <a:lvl2pPr marL="742950" indent="-285750" defTabSz="931863">
              <a:defRPr>
                <a:solidFill>
                  <a:schemeClr val="tx1"/>
                </a:solidFill>
                <a:latin typeface="Tahoma" charset="0"/>
                <a:ea typeface="ＭＳ Ｐゴシック" charset="0"/>
              </a:defRPr>
            </a:lvl2pPr>
            <a:lvl3pPr marL="1143000" indent="-228600" defTabSz="931863">
              <a:defRPr>
                <a:solidFill>
                  <a:schemeClr val="tx1"/>
                </a:solidFill>
                <a:latin typeface="Tahoma" charset="0"/>
                <a:ea typeface="ＭＳ Ｐゴシック" charset="0"/>
              </a:defRPr>
            </a:lvl3pPr>
            <a:lvl4pPr marL="1600200" indent="-228600" defTabSz="931863">
              <a:defRPr>
                <a:solidFill>
                  <a:schemeClr val="tx1"/>
                </a:solidFill>
                <a:latin typeface="Tahoma" charset="0"/>
                <a:ea typeface="ＭＳ Ｐゴシック" charset="0"/>
              </a:defRPr>
            </a:lvl4pPr>
            <a:lvl5pPr marL="2057400" indent="-228600" defTabSz="931863">
              <a:defRPr>
                <a:solidFill>
                  <a:schemeClr val="tx1"/>
                </a:solidFill>
                <a:latin typeface="Tahoma" charset="0"/>
                <a:ea typeface="ＭＳ Ｐゴシック" charset="0"/>
              </a:defRPr>
            </a:lvl5pPr>
            <a:lvl6pPr marL="2514600" indent="-228600" defTabSz="931863" eaLnBrk="0" fontAlgn="base" hangingPunct="0">
              <a:spcBef>
                <a:spcPct val="0"/>
              </a:spcBef>
              <a:spcAft>
                <a:spcPct val="0"/>
              </a:spcAft>
              <a:defRPr>
                <a:solidFill>
                  <a:schemeClr val="tx1"/>
                </a:solidFill>
                <a:latin typeface="Tahoma" charset="0"/>
                <a:ea typeface="ＭＳ Ｐゴシック" charset="0"/>
              </a:defRPr>
            </a:lvl6pPr>
            <a:lvl7pPr marL="2971800" indent="-228600" defTabSz="931863" eaLnBrk="0" fontAlgn="base" hangingPunct="0">
              <a:spcBef>
                <a:spcPct val="0"/>
              </a:spcBef>
              <a:spcAft>
                <a:spcPct val="0"/>
              </a:spcAft>
              <a:defRPr>
                <a:solidFill>
                  <a:schemeClr val="tx1"/>
                </a:solidFill>
                <a:latin typeface="Tahoma" charset="0"/>
                <a:ea typeface="ＭＳ Ｐゴシック" charset="0"/>
              </a:defRPr>
            </a:lvl7pPr>
            <a:lvl8pPr marL="3429000" indent="-228600" defTabSz="931863" eaLnBrk="0" fontAlgn="base" hangingPunct="0">
              <a:spcBef>
                <a:spcPct val="0"/>
              </a:spcBef>
              <a:spcAft>
                <a:spcPct val="0"/>
              </a:spcAft>
              <a:defRPr>
                <a:solidFill>
                  <a:schemeClr val="tx1"/>
                </a:solidFill>
                <a:latin typeface="Tahoma" charset="0"/>
                <a:ea typeface="ＭＳ Ｐゴシック" charset="0"/>
              </a:defRPr>
            </a:lvl8pPr>
            <a:lvl9pPr marL="3886200" indent="-228600" defTabSz="931863" eaLnBrk="0" fontAlgn="base" hangingPunct="0">
              <a:spcBef>
                <a:spcPct val="0"/>
              </a:spcBef>
              <a:spcAft>
                <a:spcPct val="0"/>
              </a:spcAft>
              <a:defRPr>
                <a:solidFill>
                  <a:schemeClr val="tx1"/>
                </a:solidFill>
                <a:latin typeface="Tahoma" charset="0"/>
                <a:ea typeface="ＭＳ Ｐゴシック" charset="0"/>
              </a:defRPr>
            </a:lvl9pPr>
          </a:lstStyle>
          <a:p>
            <a:fld id="{BBE8FBC6-3111-884C-8341-C2EBEC2F5D6C}" type="slidenum">
              <a:rPr lang="en-US">
                <a:latin typeface="Times New Roman" charset="0"/>
              </a:rPr>
              <a:pPr/>
              <a:t>197</a:t>
            </a:fld>
            <a:endParaRPr lang="en-US">
              <a:latin typeface="Times New Roman" charset="0"/>
            </a:endParaRPr>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24930008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charset="0"/>
                <a:ea typeface="ＭＳ Ｐゴシック" charset="0"/>
              </a:defRPr>
            </a:lvl1pPr>
            <a:lvl2pPr marL="742950" indent="-285750" defTabSz="931863">
              <a:defRPr>
                <a:solidFill>
                  <a:schemeClr val="tx1"/>
                </a:solidFill>
                <a:latin typeface="Tahoma" charset="0"/>
                <a:ea typeface="ＭＳ Ｐゴシック" charset="0"/>
              </a:defRPr>
            </a:lvl2pPr>
            <a:lvl3pPr marL="1143000" indent="-228600" defTabSz="931863">
              <a:defRPr>
                <a:solidFill>
                  <a:schemeClr val="tx1"/>
                </a:solidFill>
                <a:latin typeface="Tahoma" charset="0"/>
                <a:ea typeface="ＭＳ Ｐゴシック" charset="0"/>
              </a:defRPr>
            </a:lvl3pPr>
            <a:lvl4pPr marL="1600200" indent="-228600" defTabSz="931863">
              <a:defRPr>
                <a:solidFill>
                  <a:schemeClr val="tx1"/>
                </a:solidFill>
                <a:latin typeface="Tahoma" charset="0"/>
                <a:ea typeface="ＭＳ Ｐゴシック" charset="0"/>
              </a:defRPr>
            </a:lvl4pPr>
            <a:lvl5pPr marL="2057400" indent="-228600" defTabSz="931863">
              <a:defRPr>
                <a:solidFill>
                  <a:schemeClr val="tx1"/>
                </a:solidFill>
                <a:latin typeface="Tahoma" charset="0"/>
                <a:ea typeface="ＭＳ Ｐゴシック" charset="0"/>
              </a:defRPr>
            </a:lvl5pPr>
            <a:lvl6pPr marL="2514600" indent="-228600" defTabSz="931863" eaLnBrk="0" fontAlgn="base" hangingPunct="0">
              <a:spcBef>
                <a:spcPct val="0"/>
              </a:spcBef>
              <a:spcAft>
                <a:spcPct val="0"/>
              </a:spcAft>
              <a:defRPr>
                <a:solidFill>
                  <a:schemeClr val="tx1"/>
                </a:solidFill>
                <a:latin typeface="Tahoma" charset="0"/>
                <a:ea typeface="ＭＳ Ｐゴシック" charset="0"/>
              </a:defRPr>
            </a:lvl6pPr>
            <a:lvl7pPr marL="2971800" indent="-228600" defTabSz="931863" eaLnBrk="0" fontAlgn="base" hangingPunct="0">
              <a:spcBef>
                <a:spcPct val="0"/>
              </a:spcBef>
              <a:spcAft>
                <a:spcPct val="0"/>
              </a:spcAft>
              <a:defRPr>
                <a:solidFill>
                  <a:schemeClr val="tx1"/>
                </a:solidFill>
                <a:latin typeface="Tahoma" charset="0"/>
                <a:ea typeface="ＭＳ Ｐゴシック" charset="0"/>
              </a:defRPr>
            </a:lvl7pPr>
            <a:lvl8pPr marL="3429000" indent="-228600" defTabSz="931863" eaLnBrk="0" fontAlgn="base" hangingPunct="0">
              <a:spcBef>
                <a:spcPct val="0"/>
              </a:spcBef>
              <a:spcAft>
                <a:spcPct val="0"/>
              </a:spcAft>
              <a:defRPr>
                <a:solidFill>
                  <a:schemeClr val="tx1"/>
                </a:solidFill>
                <a:latin typeface="Tahoma" charset="0"/>
                <a:ea typeface="ＭＳ Ｐゴシック" charset="0"/>
              </a:defRPr>
            </a:lvl8pPr>
            <a:lvl9pPr marL="3886200" indent="-228600" defTabSz="931863" eaLnBrk="0" fontAlgn="base" hangingPunct="0">
              <a:spcBef>
                <a:spcPct val="0"/>
              </a:spcBef>
              <a:spcAft>
                <a:spcPct val="0"/>
              </a:spcAft>
              <a:defRPr>
                <a:solidFill>
                  <a:schemeClr val="tx1"/>
                </a:solidFill>
                <a:latin typeface="Tahoma" charset="0"/>
                <a:ea typeface="ＭＳ Ｐゴシック" charset="0"/>
              </a:defRPr>
            </a:lvl9pPr>
          </a:lstStyle>
          <a:p>
            <a:fld id="{CAF6FDDB-DE45-794D-8DC1-215E98F04363}" type="slidenum">
              <a:rPr lang="en-US">
                <a:latin typeface="Times New Roman" charset="0"/>
              </a:rPr>
              <a:pPr/>
              <a:t>198</a:t>
            </a:fld>
            <a:endParaRPr lang="en-US">
              <a:latin typeface="Times New Roman" charset="0"/>
            </a:endParaRPr>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135131814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charset="0"/>
                <a:ea typeface="ＭＳ Ｐゴシック" charset="0"/>
              </a:defRPr>
            </a:lvl1pPr>
            <a:lvl2pPr marL="742950" indent="-285750" defTabSz="931863">
              <a:defRPr>
                <a:solidFill>
                  <a:schemeClr val="tx1"/>
                </a:solidFill>
                <a:latin typeface="Tahoma" charset="0"/>
                <a:ea typeface="ＭＳ Ｐゴシック" charset="0"/>
              </a:defRPr>
            </a:lvl2pPr>
            <a:lvl3pPr marL="1143000" indent="-228600" defTabSz="931863">
              <a:defRPr>
                <a:solidFill>
                  <a:schemeClr val="tx1"/>
                </a:solidFill>
                <a:latin typeface="Tahoma" charset="0"/>
                <a:ea typeface="ＭＳ Ｐゴシック" charset="0"/>
              </a:defRPr>
            </a:lvl3pPr>
            <a:lvl4pPr marL="1600200" indent="-228600" defTabSz="931863">
              <a:defRPr>
                <a:solidFill>
                  <a:schemeClr val="tx1"/>
                </a:solidFill>
                <a:latin typeface="Tahoma" charset="0"/>
                <a:ea typeface="ＭＳ Ｐゴシック" charset="0"/>
              </a:defRPr>
            </a:lvl4pPr>
            <a:lvl5pPr marL="2057400" indent="-228600" defTabSz="931863">
              <a:defRPr>
                <a:solidFill>
                  <a:schemeClr val="tx1"/>
                </a:solidFill>
                <a:latin typeface="Tahoma" charset="0"/>
                <a:ea typeface="ＭＳ Ｐゴシック" charset="0"/>
              </a:defRPr>
            </a:lvl5pPr>
            <a:lvl6pPr marL="2514600" indent="-228600" defTabSz="931863" eaLnBrk="0" fontAlgn="base" hangingPunct="0">
              <a:spcBef>
                <a:spcPct val="0"/>
              </a:spcBef>
              <a:spcAft>
                <a:spcPct val="0"/>
              </a:spcAft>
              <a:defRPr>
                <a:solidFill>
                  <a:schemeClr val="tx1"/>
                </a:solidFill>
                <a:latin typeface="Tahoma" charset="0"/>
                <a:ea typeface="ＭＳ Ｐゴシック" charset="0"/>
              </a:defRPr>
            </a:lvl6pPr>
            <a:lvl7pPr marL="2971800" indent="-228600" defTabSz="931863" eaLnBrk="0" fontAlgn="base" hangingPunct="0">
              <a:spcBef>
                <a:spcPct val="0"/>
              </a:spcBef>
              <a:spcAft>
                <a:spcPct val="0"/>
              </a:spcAft>
              <a:defRPr>
                <a:solidFill>
                  <a:schemeClr val="tx1"/>
                </a:solidFill>
                <a:latin typeface="Tahoma" charset="0"/>
                <a:ea typeface="ＭＳ Ｐゴシック" charset="0"/>
              </a:defRPr>
            </a:lvl7pPr>
            <a:lvl8pPr marL="3429000" indent="-228600" defTabSz="931863" eaLnBrk="0" fontAlgn="base" hangingPunct="0">
              <a:spcBef>
                <a:spcPct val="0"/>
              </a:spcBef>
              <a:spcAft>
                <a:spcPct val="0"/>
              </a:spcAft>
              <a:defRPr>
                <a:solidFill>
                  <a:schemeClr val="tx1"/>
                </a:solidFill>
                <a:latin typeface="Tahoma" charset="0"/>
                <a:ea typeface="ＭＳ Ｐゴシック" charset="0"/>
              </a:defRPr>
            </a:lvl8pPr>
            <a:lvl9pPr marL="3886200" indent="-228600" defTabSz="931863" eaLnBrk="0" fontAlgn="base" hangingPunct="0">
              <a:spcBef>
                <a:spcPct val="0"/>
              </a:spcBef>
              <a:spcAft>
                <a:spcPct val="0"/>
              </a:spcAft>
              <a:defRPr>
                <a:solidFill>
                  <a:schemeClr val="tx1"/>
                </a:solidFill>
                <a:latin typeface="Tahoma" charset="0"/>
                <a:ea typeface="ＭＳ Ｐゴシック" charset="0"/>
              </a:defRPr>
            </a:lvl9pPr>
          </a:lstStyle>
          <a:p>
            <a:fld id="{92AA8BA4-7361-244C-98EB-6243A5F5CC72}" type="slidenum">
              <a:rPr lang="en-US">
                <a:latin typeface="Times New Roman" charset="0"/>
              </a:rPr>
              <a:pPr/>
              <a:t>199</a:t>
            </a:fld>
            <a:endParaRPr lang="en-US">
              <a:latin typeface="Times New Roman" charset="0"/>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4355427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charset="0"/>
                <a:ea typeface="ＭＳ Ｐゴシック" charset="0"/>
              </a:defRPr>
            </a:lvl1pPr>
            <a:lvl2pPr marL="742950" indent="-285750" defTabSz="931863">
              <a:defRPr>
                <a:solidFill>
                  <a:schemeClr val="tx1"/>
                </a:solidFill>
                <a:latin typeface="Tahoma" charset="0"/>
                <a:ea typeface="ＭＳ Ｐゴシック" charset="0"/>
              </a:defRPr>
            </a:lvl2pPr>
            <a:lvl3pPr marL="1143000" indent="-228600" defTabSz="931863">
              <a:defRPr>
                <a:solidFill>
                  <a:schemeClr val="tx1"/>
                </a:solidFill>
                <a:latin typeface="Tahoma" charset="0"/>
                <a:ea typeface="ＭＳ Ｐゴシック" charset="0"/>
              </a:defRPr>
            </a:lvl3pPr>
            <a:lvl4pPr marL="1600200" indent="-228600" defTabSz="931863">
              <a:defRPr>
                <a:solidFill>
                  <a:schemeClr val="tx1"/>
                </a:solidFill>
                <a:latin typeface="Tahoma" charset="0"/>
                <a:ea typeface="ＭＳ Ｐゴシック" charset="0"/>
              </a:defRPr>
            </a:lvl4pPr>
            <a:lvl5pPr marL="2057400" indent="-228600" defTabSz="931863">
              <a:defRPr>
                <a:solidFill>
                  <a:schemeClr val="tx1"/>
                </a:solidFill>
                <a:latin typeface="Tahoma" charset="0"/>
                <a:ea typeface="ＭＳ Ｐゴシック" charset="0"/>
              </a:defRPr>
            </a:lvl5pPr>
            <a:lvl6pPr marL="2514600" indent="-228600" defTabSz="931863" eaLnBrk="0" fontAlgn="base" hangingPunct="0">
              <a:spcBef>
                <a:spcPct val="0"/>
              </a:spcBef>
              <a:spcAft>
                <a:spcPct val="0"/>
              </a:spcAft>
              <a:defRPr>
                <a:solidFill>
                  <a:schemeClr val="tx1"/>
                </a:solidFill>
                <a:latin typeface="Tahoma" charset="0"/>
                <a:ea typeface="ＭＳ Ｐゴシック" charset="0"/>
              </a:defRPr>
            </a:lvl6pPr>
            <a:lvl7pPr marL="2971800" indent="-228600" defTabSz="931863" eaLnBrk="0" fontAlgn="base" hangingPunct="0">
              <a:spcBef>
                <a:spcPct val="0"/>
              </a:spcBef>
              <a:spcAft>
                <a:spcPct val="0"/>
              </a:spcAft>
              <a:defRPr>
                <a:solidFill>
                  <a:schemeClr val="tx1"/>
                </a:solidFill>
                <a:latin typeface="Tahoma" charset="0"/>
                <a:ea typeface="ＭＳ Ｐゴシック" charset="0"/>
              </a:defRPr>
            </a:lvl7pPr>
            <a:lvl8pPr marL="3429000" indent="-228600" defTabSz="931863" eaLnBrk="0" fontAlgn="base" hangingPunct="0">
              <a:spcBef>
                <a:spcPct val="0"/>
              </a:spcBef>
              <a:spcAft>
                <a:spcPct val="0"/>
              </a:spcAft>
              <a:defRPr>
                <a:solidFill>
                  <a:schemeClr val="tx1"/>
                </a:solidFill>
                <a:latin typeface="Tahoma" charset="0"/>
                <a:ea typeface="ＭＳ Ｐゴシック" charset="0"/>
              </a:defRPr>
            </a:lvl8pPr>
            <a:lvl9pPr marL="3886200" indent="-228600" defTabSz="931863" eaLnBrk="0" fontAlgn="base" hangingPunct="0">
              <a:spcBef>
                <a:spcPct val="0"/>
              </a:spcBef>
              <a:spcAft>
                <a:spcPct val="0"/>
              </a:spcAft>
              <a:defRPr>
                <a:solidFill>
                  <a:schemeClr val="tx1"/>
                </a:solidFill>
                <a:latin typeface="Tahoma" charset="0"/>
                <a:ea typeface="ＭＳ Ｐゴシック" charset="0"/>
              </a:defRPr>
            </a:lvl9pPr>
          </a:lstStyle>
          <a:p>
            <a:fld id="{9F04B629-9B6F-2243-ABD3-24651CA3BA39}" type="slidenum">
              <a:rPr lang="en-US">
                <a:latin typeface="Times New Roman" charset="0"/>
              </a:rPr>
              <a:pPr/>
              <a:t>200</a:t>
            </a:fld>
            <a:endParaRPr lang="en-US">
              <a:latin typeface="Times New Roman" charset="0"/>
            </a:endParaRPr>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469260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Show memory reserved for each</a:t>
            </a:r>
            <a:r>
              <a:rPr lang="en-US" baseline="0" dirty="0"/>
              <a:t> on the board in random locations</a:t>
            </a:r>
            <a:r>
              <a:rPr lang="en-US" dirty="0"/>
              <a:t>.</a:t>
            </a:r>
          </a:p>
        </p:txBody>
      </p:sp>
      <p:sp>
        <p:nvSpPr>
          <p:cNvPr id="4" name="Slide Number Placeholder 3"/>
          <p:cNvSpPr>
            <a:spLocks noGrp="1"/>
          </p:cNvSpPr>
          <p:nvPr>
            <p:ph type="sldNum" sz="quarter" idx="10"/>
          </p:nvPr>
        </p:nvSpPr>
        <p:spPr/>
        <p:txBody>
          <a:bodyPr/>
          <a:lstStyle/>
          <a:p>
            <a:fld id="{C237B1E6-5EBD-4C12-9CF2-4C13CCC2F94A}" type="slidenum">
              <a:rPr lang="en-US" smtClean="0"/>
              <a:pPr/>
              <a:t>13</a:t>
            </a:fld>
            <a:endParaRPr lang="en-US"/>
          </a:p>
        </p:txBody>
      </p:sp>
      <p:sp>
        <p:nvSpPr>
          <p:cNvPr id="5" name="Header Placeholder 4"/>
          <p:cNvSpPr>
            <a:spLocks noGrp="1"/>
          </p:cNvSpPr>
          <p:nvPr>
            <p:ph type="hdr" sz="quarter" idx="11"/>
          </p:nvPr>
        </p:nvSpPr>
        <p:spPr/>
        <p:txBody>
          <a:bodyPr/>
          <a:lstStyle/>
          <a:p>
            <a:r>
              <a:rPr lang="en-US"/>
              <a:t>V3</a:t>
            </a:r>
          </a:p>
        </p:txBody>
      </p:sp>
    </p:spTree>
    <p:extLst>
      <p:ext uri="{BB962C8B-B14F-4D97-AF65-F5344CB8AC3E}">
        <p14:creationId xmlns:p14="http://schemas.microsoft.com/office/powerpoint/2010/main" val="1331279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Give</a:t>
            </a:r>
            <a:r>
              <a:rPr lang="en-US" baseline="0" dirty="0"/>
              <a:t> me those numbers in reverse order.</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Multiple variables to hold all these numbers?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Give me the numbers in ascending order.</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Instead of multiple variables with different names, we need a way to hold several variables under the same name.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Show the start of a big if statement?</a:t>
            </a:r>
            <a:endParaRPr lang="en-US" dirty="0"/>
          </a:p>
        </p:txBody>
      </p:sp>
      <p:sp>
        <p:nvSpPr>
          <p:cNvPr id="4" name="Slide Number Placeholder 3"/>
          <p:cNvSpPr>
            <a:spLocks noGrp="1"/>
          </p:cNvSpPr>
          <p:nvPr>
            <p:ph type="sldNum" sz="quarter" idx="10"/>
          </p:nvPr>
        </p:nvSpPr>
        <p:spPr/>
        <p:txBody>
          <a:bodyPr/>
          <a:lstStyle/>
          <a:p>
            <a:fld id="{C237B1E6-5EBD-4C12-9CF2-4C13CCC2F94A}" type="slidenum">
              <a:rPr lang="en-US" smtClean="0"/>
              <a:pPr/>
              <a:t>14</a:t>
            </a:fld>
            <a:endParaRPr lang="en-US"/>
          </a:p>
        </p:txBody>
      </p:sp>
      <p:sp>
        <p:nvSpPr>
          <p:cNvPr id="5" name="Header Placeholder 4"/>
          <p:cNvSpPr>
            <a:spLocks noGrp="1"/>
          </p:cNvSpPr>
          <p:nvPr>
            <p:ph type="hdr" sz="quarter" idx="11"/>
          </p:nvPr>
        </p:nvSpPr>
        <p:spPr/>
        <p:txBody>
          <a:bodyPr/>
          <a:lstStyle/>
          <a:p>
            <a:r>
              <a:rPr lang="en-US"/>
              <a:t>V3</a:t>
            </a:r>
          </a:p>
        </p:txBody>
      </p:sp>
    </p:spTree>
    <p:extLst>
      <p:ext uri="{BB962C8B-B14F-4D97-AF65-F5344CB8AC3E}">
        <p14:creationId xmlns:p14="http://schemas.microsoft.com/office/powerpoint/2010/main" val="310848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a:p>
            <a:r>
              <a:rPr lang="en-US" dirty="0"/>
              <a:t>Arrays give us this capability.</a:t>
            </a:r>
            <a:r>
              <a:rPr lang="en-US" baseline="0" dirty="0"/>
              <a:t> An array is a collection of variables that have the same name and are all of the same type. When allocated, an array takes up a contiguous block of memory.</a:t>
            </a:r>
          </a:p>
          <a:p>
            <a:endParaRPr lang="en-US" baseline="0" dirty="0"/>
          </a:p>
          <a:p>
            <a:r>
              <a:rPr lang="en-US" baseline="0" dirty="0"/>
              <a:t>Arrays are useful for lists of data such as a list of test scores. It overcomes the problem of allocating multiple simple variables to hold a list.</a:t>
            </a:r>
          </a:p>
          <a:p>
            <a:endParaRPr lang="en-US" baseline="0" dirty="0"/>
          </a:p>
          <a:p>
            <a:r>
              <a:rPr lang="en-US" baseline="0" dirty="0"/>
              <a:t>Once allocated, you can use the individual variables of an array or the entire array as one object.</a:t>
            </a:r>
          </a:p>
          <a:p>
            <a:endParaRPr lang="en-US" baseline="0" dirty="0"/>
          </a:p>
          <a:p>
            <a:r>
              <a:rPr lang="en-US" baseline="0" dirty="0"/>
              <a:t>Perhaps this is an array of Celsius temperatures of type </a:t>
            </a:r>
            <a:r>
              <a:rPr lang="en-US" baseline="0" dirty="0" err="1"/>
              <a:t>int</a:t>
            </a:r>
            <a:r>
              <a:rPr lang="en-US" baseline="0" dirty="0"/>
              <a:t> that we would like to name c in our program.</a:t>
            </a:r>
          </a:p>
        </p:txBody>
      </p:sp>
      <p:sp>
        <p:nvSpPr>
          <p:cNvPr id="4" name="Slide Number Placeholder 3"/>
          <p:cNvSpPr>
            <a:spLocks noGrp="1"/>
          </p:cNvSpPr>
          <p:nvPr>
            <p:ph type="sldNum" sz="quarter" idx="10"/>
          </p:nvPr>
        </p:nvSpPr>
        <p:spPr/>
        <p:txBody>
          <a:bodyPr/>
          <a:lstStyle/>
          <a:p>
            <a:fld id="{C237B1E6-5EBD-4C12-9CF2-4C13CCC2F94A}" type="slidenum">
              <a:rPr lang="en-US" smtClean="0"/>
              <a:pPr/>
              <a:t>15</a:t>
            </a:fld>
            <a:endParaRPr lang="en-US"/>
          </a:p>
        </p:txBody>
      </p:sp>
      <p:sp>
        <p:nvSpPr>
          <p:cNvPr id="5" name="Header Placeholder 4"/>
          <p:cNvSpPr>
            <a:spLocks noGrp="1"/>
          </p:cNvSpPr>
          <p:nvPr>
            <p:ph type="hdr" sz="quarter" idx="11"/>
          </p:nvPr>
        </p:nvSpPr>
        <p:spPr/>
        <p:txBody>
          <a:bodyPr/>
          <a:lstStyle/>
          <a:p>
            <a:r>
              <a:rPr lang="en-US"/>
              <a:t>V3</a:t>
            </a:r>
          </a:p>
        </p:txBody>
      </p:sp>
    </p:spTree>
    <p:extLst>
      <p:ext uri="{BB962C8B-B14F-4D97-AF65-F5344CB8AC3E}">
        <p14:creationId xmlns:p14="http://schemas.microsoft.com/office/powerpoint/2010/main" val="17231256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14" name="Date Placeholder 13"/>
          <p:cNvSpPr>
            <a:spLocks noGrp="1"/>
          </p:cNvSpPr>
          <p:nvPr>
            <p:ph type="dt" sz="half" idx="10"/>
          </p:nvPr>
        </p:nvSpPr>
        <p:spPr/>
        <p:txBody>
          <a:bodyPr/>
          <a:lstStyle>
            <a:lvl1pPr>
              <a:defRPr>
                <a:latin typeface="Calibri" pitchFamily="34" charset="0"/>
              </a:defRPr>
            </a:lvl1pPr>
          </a:lstStyle>
          <a:p>
            <a:fld id="{1D8BD707-D9CF-40AE-B4C6-C98DA3205C09}" type="datetimeFigureOut">
              <a:rPr lang="en-US" smtClean="0"/>
              <a:pPr/>
              <a:t>8/16/20</a:t>
            </a:fld>
            <a:endParaRPr lang="en-US" dirty="0"/>
          </a:p>
        </p:txBody>
      </p:sp>
      <p:sp>
        <p:nvSpPr>
          <p:cNvPr id="16" name="Footer Placeholder 15"/>
          <p:cNvSpPr>
            <a:spLocks noGrp="1"/>
          </p:cNvSpPr>
          <p:nvPr>
            <p:ph type="ftr" sz="quarter" idx="12"/>
          </p:nvPr>
        </p:nvSpPr>
        <p:spPr/>
        <p:txBody>
          <a:bodyPr/>
          <a:lstStyle>
            <a:lvl1pPr>
              <a:defRPr>
                <a:latin typeface="Calibri" pitchFamily="34" charset="0"/>
              </a:defRPr>
            </a:lvl1pPr>
          </a:lstStyle>
          <a:p>
            <a:endParaRPr lang="en-US" dirty="0"/>
          </a:p>
        </p:txBody>
      </p:sp>
      <p:sp>
        <p:nvSpPr>
          <p:cNvPr id="17" name="Oval 16"/>
          <p:cNvSpPr/>
          <p:nvPr userDrawn="1"/>
        </p:nvSpPr>
        <p:spPr>
          <a:xfrm>
            <a:off x="48490" y="6359238"/>
            <a:ext cx="71351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fld id="{B6F15528-21DE-4FAA-801E-634DDDAF4B2B}" type="slidenum">
              <a:rPr lang="en-US" b="1" smtClean="0">
                <a:solidFill>
                  <a:srgbClr val="F8F8F8"/>
                </a:solidFill>
              </a:rPr>
              <a:pPr algn="ctr"/>
              <a:t>‹#›</a:t>
            </a:fld>
            <a:endParaRPr lang="en-US" b="1" dirty="0">
              <a:solidFill>
                <a:srgbClr val="F8F8F8"/>
              </a:solidFill>
            </a:endParaRPr>
          </a:p>
        </p:txBody>
      </p:sp>
      <p:sp>
        <p:nvSpPr>
          <p:cNvPr id="20" name="Title 7"/>
          <p:cNvSpPr>
            <a:spLocks noGrp="1"/>
          </p:cNvSpPr>
          <p:nvPr>
            <p:ph type="ctrTitle"/>
          </p:nvPr>
        </p:nvSpPr>
        <p:spPr>
          <a:xfrm>
            <a:off x="457200" y="228601"/>
            <a:ext cx="8229600" cy="990600"/>
          </a:xfrm>
        </p:spPr>
        <p:txBody>
          <a:bodyPr anchor="ctr"/>
          <a:lstStyle>
            <a:lvl1pPr algn="ctr">
              <a:defRPr lang="en-US" dirty="0">
                <a:solidFill>
                  <a:srgbClr val="FF9900"/>
                </a:solidFill>
                <a:effectLst>
                  <a:outerShdw blurRad="50800" dist="38100" dir="2700000" algn="tl" rotWithShape="0">
                    <a:prstClr val="black">
                      <a:alpha val="40000"/>
                    </a:prstClr>
                  </a:outerShdw>
                </a:effectLst>
                <a:latin typeface="Calibri" pitchFamily="34" charset="0"/>
              </a:defRPr>
            </a:lvl1pPr>
          </a:lstStyle>
          <a:p>
            <a:r>
              <a:rPr kumimoji="0" lang="en-US" dirty="0"/>
              <a:t>Click to edit Master title style</a:t>
            </a:r>
          </a:p>
        </p:txBody>
      </p:sp>
      <p:sp>
        <p:nvSpPr>
          <p:cNvPr id="23" name="Rectangle 22"/>
          <p:cNvSpPr/>
          <p:nvPr userDrawn="1"/>
        </p:nvSpPr>
        <p:spPr>
          <a:xfrm>
            <a:off x="107855" y="1295400"/>
            <a:ext cx="8915400" cy="1755648"/>
          </a:xfrm>
          <a:prstGeom prst="rect">
            <a:avLst/>
          </a:prstGeom>
          <a:solidFill>
            <a:srgbClr val="7030A0"/>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21" name="Picture 4"/>
          <p:cNvPicPr>
            <a:picLocks noChangeAspect="1" noChangeArrowheads="1"/>
          </p:cNvPicPr>
          <p:nvPr userDrawn="1"/>
        </p:nvPicPr>
        <p:blipFill>
          <a:blip r:embed="rId2" cstate="print"/>
          <a:srcRect/>
          <a:stretch>
            <a:fillRect/>
          </a:stretch>
        </p:blipFill>
        <p:spPr bwMode="auto">
          <a:xfrm>
            <a:off x="150562" y="1372520"/>
            <a:ext cx="1600200" cy="1576493"/>
          </a:xfrm>
          <a:prstGeom prst="rect">
            <a:avLst/>
          </a:prstGeom>
          <a:noFill/>
          <a:ln w="9525">
            <a:noFill/>
            <a:miter lim="800000"/>
            <a:headEnd/>
            <a:tailEnd/>
          </a:ln>
        </p:spPr>
      </p:pic>
      <p:sp>
        <p:nvSpPr>
          <p:cNvPr id="9" name="Subtitle 8"/>
          <p:cNvSpPr>
            <a:spLocks noGrp="1"/>
          </p:cNvSpPr>
          <p:nvPr>
            <p:ph type="subTitle" idx="1"/>
          </p:nvPr>
        </p:nvSpPr>
        <p:spPr>
          <a:xfrm>
            <a:off x="1828800" y="1449639"/>
            <a:ext cx="7040880" cy="1447800"/>
          </a:xfrm>
          <a:solidFill>
            <a:srgbClr val="FF9900"/>
          </a:solidFill>
        </p:spPr>
        <p:txBody>
          <a:bodyPr lIns="182880" anchor="ctr">
            <a:normAutofit/>
          </a:bodyPr>
          <a:lstStyle>
            <a:lvl1pPr marL="0" indent="0" algn="l">
              <a:buNone/>
              <a:defRPr sz="3200" b="1">
                <a:ln>
                  <a:solidFill>
                    <a:srgbClr val="F8F8F8"/>
                  </a:solidFill>
                </a:ln>
                <a:solidFill>
                  <a:srgbClr val="7030A0"/>
                </a:solidFill>
                <a:latin typeface="Calibri"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8/16/20</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8/16/20</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defRPr>
            </a:lvl1pPr>
          </a:lstStyle>
          <a:p>
            <a:r>
              <a:rPr kumimoji="0" lang="en-US" dirty="0"/>
              <a:t>Click to edit Master 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8/16/20</a:t>
            </a:fld>
            <a:endParaRPr lang="en-US"/>
          </a:p>
        </p:txBody>
      </p:sp>
      <p:sp>
        <p:nvSpPr>
          <p:cNvPr id="5" name="Footer Placeholder 4"/>
          <p:cNvSpPr>
            <a:spLocks noGrp="1"/>
          </p:cNvSpPr>
          <p:nvPr>
            <p:ph type="ftr" sz="quarter" idx="11"/>
          </p:nvPr>
        </p:nvSpPr>
        <p:spPr/>
        <p:txBody>
          <a:bodyPr/>
          <a:lstStyle/>
          <a:p>
            <a:endParaRPr lang="en-US"/>
          </a:p>
        </p:txBody>
      </p:sp>
      <p:sp>
        <p:nvSpPr>
          <p:cNvPr id="8" name="Content Placeholder 7"/>
          <p:cNvSpPr>
            <a:spLocks noGrp="1"/>
          </p:cNvSpPr>
          <p:nvPr>
            <p:ph sz="quarter" idx="1"/>
          </p:nvPr>
        </p:nvSpPr>
        <p:spPr>
          <a:xfrm>
            <a:off x="914400" y="1447800"/>
            <a:ext cx="7772400" cy="4572000"/>
          </a:xfrm>
        </p:spPr>
        <p:txBody>
          <a:bodyPr vert="horz"/>
          <a:lstStyle>
            <a:lvl1pPr>
              <a:buFont typeface="Wingdings" pitchFamily="2" charset="2"/>
              <a:buChar char="§"/>
              <a:defRPr>
                <a:latin typeface="Calibri" pitchFamily="34" charset="0"/>
              </a:defRPr>
            </a:lvl1pPr>
            <a:lvl2pPr>
              <a:defRPr>
                <a:latin typeface="Calibri" pitchFamily="34" charset="0"/>
              </a:defRPr>
            </a:lvl2pPr>
            <a:lvl3pPr>
              <a:buFont typeface="Wingdings" pitchFamily="2" charset="2"/>
              <a:buChar char="Ø"/>
              <a:defRPr>
                <a:latin typeface="Calibri" pitchFamily="34" charset="0"/>
              </a:defRPr>
            </a:lvl3pPr>
            <a:lvl4pPr>
              <a:defRPr>
                <a:latin typeface="Calibri" pitchFamily="34" charset="0"/>
              </a:defRPr>
            </a:lvl4pPr>
            <a:lvl5pPr>
              <a:defRPr>
                <a:latin typeface="Calibri"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a:t>Click to edit Master title style</a:t>
            </a:r>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8/16/20</a:t>
            </a:fld>
            <a:endParaRPr lang="en-US"/>
          </a:p>
        </p:txBody>
      </p:sp>
      <p:sp>
        <p:nvSpPr>
          <p:cNvPr id="5" name="Footer Placeholder 4"/>
          <p:cNvSpPr>
            <a:spLocks noGrp="1"/>
          </p:cNvSpPr>
          <p:nvPr>
            <p:ph type="ftr" sz="quarter" idx="11"/>
          </p:nvPr>
        </p:nvSpPr>
        <p:spPr>
          <a:xfrm>
            <a:off x="800100" y="6172200"/>
            <a:ext cx="4000500" cy="457200"/>
          </a:xfrm>
        </p:spPr>
        <p:txBody>
          <a:bodyPr/>
          <a:lstStyle/>
          <a:p>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Oval 11"/>
          <p:cNvSpPr/>
          <p:nvPr userDrawn="1"/>
        </p:nvSpPr>
        <p:spPr>
          <a:xfrm>
            <a:off x="48490" y="6359238"/>
            <a:ext cx="71351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fld id="{B6F15528-21DE-4FAA-801E-634DDDAF4B2B}" type="slidenum">
              <a:rPr lang="en-US" b="1" smtClean="0">
                <a:solidFill>
                  <a:srgbClr val="F8F8F8"/>
                </a:solidFill>
              </a:rPr>
              <a:pPr algn="ctr"/>
              <a:t>‹#›</a:t>
            </a:fld>
            <a:endParaRPr lang="en-US" b="1" dirty="0">
              <a:solidFill>
                <a:srgbClr val="F8F8F8"/>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1D8BD707-D9CF-40AE-B4C6-C98DA3205C09}" type="datetimeFigureOut">
              <a:rPr lang="en-US" smtClean="0"/>
              <a:pPr/>
              <a:t>8/16/20</a:t>
            </a:fld>
            <a:endParaRPr lang="en-US"/>
          </a:p>
        </p:txBody>
      </p:sp>
      <p:sp>
        <p:nvSpPr>
          <p:cNvPr id="6" name="Footer Placeholder 5"/>
          <p:cNvSpPr>
            <a:spLocks noGrp="1"/>
          </p:cNvSpPr>
          <p:nvPr>
            <p:ph type="ftr" sz="quarter" idx="11"/>
          </p:nvPr>
        </p:nvSpPr>
        <p:spPr/>
        <p:txBody>
          <a:bodyPr/>
          <a:lstStyle/>
          <a:p>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a:t>Click to edit Master title style</a:t>
            </a:r>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1D8BD707-D9CF-40AE-B4C6-C98DA3205C09}" type="datetimeFigureOut">
              <a:rPr lang="en-US" smtClean="0"/>
              <a:pPr/>
              <a:t>8/16/20</a:t>
            </a:fld>
            <a:endParaRPr lang="en-US"/>
          </a:p>
        </p:txBody>
      </p:sp>
      <p:sp>
        <p:nvSpPr>
          <p:cNvPr id="8" name="Footer Placeholder 7"/>
          <p:cNvSpPr>
            <a:spLocks noGrp="1"/>
          </p:cNvSpPr>
          <p:nvPr>
            <p:ph type="ftr" sz="quarter" idx="11"/>
          </p:nvPr>
        </p:nvSpPr>
        <p:spPr/>
        <p:txBody>
          <a:bodyPr/>
          <a:lstStyle/>
          <a:p>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8/16/20</a:t>
            </a:fld>
            <a:endParaRPr lang="en-US"/>
          </a:p>
        </p:txBody>
      </p:sp>
      <p:sp>
        <p:nvSpPr>
          <p:cNvPr id="4" name="Footer Placeholder 3"/>
          <p:cNvSpPr>
            <a:spLocks noGrp="1"/>
          </p:cNvSpPr>
          <p:nvPr>
            <p:ph type="ftr" sz="quarter" idx="11"/>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8/16/20</a:t>
            </a:fld>
            <a:endParaRPr lang="en-US"/>
          </a:p>
        </p:txBody>
      </p:sp>
      <p:sp>
        <p:nvSpPr>
          <p:cNvPr id="3" name="Footer Placeholder 2"/>
          <p:cNvSpPr>
            <a:spLocks noGrp="1"/>
          </p:cNvSpPr>
          <p:nvPr>
            <p:ph type="ftr" sz="quarter" idx="11"/>
          </p:nvPr>
        </p:nvSpPr>
        <p:spPr/>
        <p:txBody>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a:t>Click to edit Master title style</a:t>
            </a:r>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8/16/20</a:t>
            </a:fld>
            <a:endParaRPr lang="en-US"/>
          </a:p>
        </p:txBody>
      </p:sp>
      <p:sp>
        <p:nvSpPr>
          <p:cNvPr id="6" name="Footer Placeholder 5"/>
          <p:cNvSpPr>
            <a:spLocks noGrp="1"/>
          </p:cNvSpPr>
          <p:nvPr>
            <p:ph type="ftr" sz="quarter" idx="11"/>
          </p:nvPr>
        </p:nvSpPr>
        <p:spPr/>
        <p:txBody>
          <a:bodyPr/>
          <a:lstStyle/>
          <a:p>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userDrawn="1"/>
        </p:nvSpPr>
        <p:spPr>
          <a:xfrm>
            <a:off x="48490" y="6359238"/>
            <a:ext cx="71351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fld id="{B6F15528-21DE-4FAA-801E-634DDDAF4B2B}" type="slidenum">
              <a:rPr lang="en-US" b="1" smtClean="0">
                <a:solidFill>
                  <a:srgbClr val="F8F8F8"/>
                </a:solidFill>
              </a:rPr>
              <a:pPr algn="ctr"/>
              <a:t>‹#›</a:t>
            </a:fld>
            <a:endParaRPr lang="en-US" b="1" dirty="0">
              <a:solidFill>
                <a:srgbClr val="F8F8F8"/>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a:t>Click to edit Master title style</a:t>
            </a:r>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8/16/20</a:t>
            </a:fld>
            <a:endParaRPr lang="en-US"/>
          </a:p>
        </p:txBody>
      </p:sp>
      <p:sp>
        <p:nvSpPr>
          <p:cNvPr id="6" name="Footer Placeholder 5"/>
          <p:cNvSpPr>
            <a:spLocks noGrp="1"/>
          </p:cNvSpPr>
          <p:nvPr>
            <p:ph type="ftr" sz="quarter" idx="11"/>
          </p:nvPr>
        </p:nvSpPr>
        <p:spPr>
          <a:xfrm>
            <a:off x="914400" y="6172200"/>
            <a:ext cx="3886200" cy="457200"/>
          </a:xfrm>
        </p:spPr>
        <p:txBody>
          <a:bodyPr/>
          <a:lstStyle/>
          <a:p>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a:t>Click to edit Master title style</a:t>
            </a:r>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1D8BD707-D9CF-40AE-B4C6-C98DA3205C09}" type="datetimeFigureOut">
              <a:rPr lang="en-US" smtClean="0"/>
              <a:pPr/>
              <a:t>8/16/20</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10" name="Oval 9"/>
          <p:cNvSpPr/>
          <p:nvPr userDrawn="1"/>
        </p:nvSpPr>
        <p:spPr>
          <a:xfrm>
            <a:off x="48490" y="6359238"/>
            <a:ext cx="71351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fld id="{B6F15528-21DE-4FAA-801E-634DDDAF4B2B}" type="slidenum">
              <a:rPr lang="en-US" b="1" smtClean="0">
                <a:solidFill>
                  <a:srgbClr val="F8F8F8"/>
                </a:solidFill>
              </a:rPr>
              <a:pPr algn="ctr"/>
              <a:t>‹#›</a:t>
            </a:fld>
            <a:endParaRPr lang="en-US" b="1" dirty="0">
              <a:solidFill>
                <a:srgbClr val="F8F8F8"/>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11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11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1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1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1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1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1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1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1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1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1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1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1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1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1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1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1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1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1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1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1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1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1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hyperlink" Target="https://www.youtube.com/watch?v=XaqR3G_NVoo&amp;list=PL9F2DB746D0049ED5" TargetMode="Externa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5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6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7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90.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hyperlink" Target="https://www.youtube.com/watch?v=v0ipy1h-TPM"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youtube.com/watch?v=lyZQPjUT5B4"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9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Roll of paper towels</a:t>
            </a:r>
          </a:p>
        </p:txBody>
      </p:sp>
      <p:pic>
        <p:nvPicPr>
          <p:cNvPr id="14" name="Picture 13" descr="paperTowe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8302" y="2155302"/>
            <a:ext cx="4131197" cy="4131197"/>
          </a:xfrm>
          <a:prstGeom prst="rect">
            <a:avLst/>
          </a:prstGeom>
        </p:spPr>
      </p:pic>
    </p:spTree>
    <p:extLst>
      <p:ext uri="{BB962C8B-B14F-4D97-AF65-F5344CB8AC3E}">
        <p14:creationId xmlns:p14="http://schemas.microsoft.com/office/powerpoint/2010/main" val="190640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457200" y="274637"/>
            <a:ext cx="8229600" cy="1498599"/>
          </a:xfrm>
        </p:spPr>
        <p:txBody>
          <a:bodyPr>
            <a:normAutofit/>
          </a:bodyPr>
          <a:lstStyle/>
          <a:p>
            <a:r>
              <a:rPr lang="en-US">
                <a:latin typeface="Tahoma" charset="0"/>
              </a:rPr>
              <a:t>How to represent a collection of same-type data?</a:t>
            </a:r>
            <a:endParaRPr lang="en-US" dirty="0">
              <a:latin typeface="Tahoma" charset="0"/>
            </a:endParaRPr>
          </a:p>
        </p:txBody>
      </p:sp>
      <p:sp>
        <p:nvSpPr>
          <p:cNvPr id="6147" name="Rectangle 3"/>
          <p:cNvSpPr>
            <a:spLocks noGrp="1" noChangeArrowheads="1"/>
          </p:cNvSpPr>
          <p:nvPr>
            <p:ph type="body" idx="1"/>
          </p:nvPr>
        </p:nvSpPr>
        <p:spPr>
          <a:xfrm>
            <a:off x="276225" y="1971675"/>
            <a:ext cx="8667750" cy="4530725"/>
          </a:xfrm>
        </p:spPr>
        <p:txBody>
          <a:bodyPr/>
          <a:lstStyle/>
          <a:p>
            <a:pPr eaLnBrk="1" hangingPunct="1"/>
            <a:r>
              <a:rPr lang="en-US" dirty="0">
                <a:latin typeface="Tahoma" charset="0"/>
              </a:rPr>
              <a:t>How would you initialize those variables?</a:t>
            </a:r>
          </a:p>
          <a:p>
            <a:pPr lvl="1" eaLnBrk="1" hangingPunct="1">
              <a:buFont typeface="Wingdings" charset="0"/>
              <a:buNone/>
            </a:pPr>
            <a:r>
              <a:rPr lang="en-US" sz="3600" dirty="0">
                <a:latin typeface="Courier New" charset="0"/>
              </a:rPr>
              <a:t>y1 = 0;</a:t>
            </a:r>
          </a:p>
          <a:p>
            <a:pPr lvl="1" eaLnBrk="1" hangingPunct="1">
              <a:buFont typeface="Wingdings" charset="0"/>
              <a:buNone/>
            </a:pPr>
            <a:r>
              <a:rPr lang="en-US" sz="3600" dirty="0">
                <a:latin typeface="Courier New" charset="0"/>
              </a:rPr>
              <a:t>y2 = 0;</a:t>
            </a:r>
          </a:p>
          <a:p>
            <a:pPr lvl="1" eaLnBrk="1" hangingPunct="1">
              <a:buFont typeface="Wingdings" charset="0"/>
              <a:buNone/>
            </a:pPr>
            <a:r>
              <a:rPr lang="en-US" sz="3600" dirty="0">
                <a:latin typeface="Courier New" charset="0"/>
              </a:rPr>
              <a:t>y3 = 0;</a:t>
            </a:r>
          </a:p>
          <a:p>
            <a:pPr lvl="1" eaLnBrk="1" hangingPunct="1">
              <a:buFont typeface="Wingdings" charset="0"/>
              <a:buNone/>
            </a:pPr>
            <a:r>
              <a:rPr lang="en-US" sz="3600" dirty="0">
                <a:latin typeface="Courier New" charset="0"/>
              </a:rPr>
              <a:t>... </a:t>
            </a:r>
          </a:p>
          <a:p>
            <a:pPr lvl="1" eaLnBrk="1" hangingPunct="1">
              <a:buFont typeface="Wingdings" charset="0"/>
              <a:buNone/>
            </a:pPr>
            <a:r>
              <a:rPr lang="en-US" sz="3600" dirty="0">
                <a:latin typeface="Courier New" charset="0"/>
              </a:rPr>
              <a:t>y100 = 0;</a:t>
            </a:r>
          </a:p>
          <a:p>
            <a:pPr eaLnBrk="1" hangingPunct="1"/>
            <a:endParaRPr lang="en-US" dirty="0">
              <a:latin typeface="Tahoma" charset="0"/>
            </a:endParaRPr>
          </a:p>
        </p:txBody>
      </p:sp>
    </p:spTree>
    <p:extLst>
      <p:ext uri="{BB962C8B-B14F-4D97-AF65-F5344CB8AC3E}">
        <p14:creationId xmlns:p14="http://schemas.microsoft.com/office/powerpoint/2010/main" val="149328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147">
                                            <p:txEl>
                                              <p:pRg st="1" end="1"/>
                                            </p:txEl>
                                          </p:spTgt>
                                        </p:tgtEl>
                                        <p:attrNameLst>
                                          <p:attrName>style.visibility</p:attrName>
                                        </p:attrNameLst>
                                      </p:cBhvr>
                                      <p:to>
                                        <p:strVal val="visible"/>
                                      </p:to>
                                    </p:set>
                                    <p:animEffect transition="in" filter="box(in)">
                                      <p:cBhvr>
                                        <p:cTn id="7" dur="500"/>
                                        <p:tgtEl>
                                          <p:spTgt spid="614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147">
                                            <p:txEl>
                                              <p:pRg st="2" end="2"/>
                                            </p:txEl>
                                          </p:spTgt>
                                        </p:tgtEl>
                                        <p:attrNameLst>
                                          <p:attrName>style.visibility</p:attrName>
                                        </p:attrNameLst>
                                      </p:cBhvr>
                                      <p:to>
                                        <p:strVal val="visible"/>
                                      </p:to>
                                    </p:set>
                                    <p:animEffect transition="in" filter="box(in)">
                                      <p:cBhvr>
                                        <p:cTn id="12" dur="500"/>
                                        <p:tgtEl>
                                          <p:spTgt spid="614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147">
                                            <p:txEl>
                                              <p:pRg st="3" end="3"/>
                                            </p:txEl>
                                          </p:spTgt>
                                        </p:tgtEl>
                                        <p:attrNameLst>
                                          <p:attrName>style.visibility</p:attrName>
                                        </p:attrNameLst>
                                      </p:cBhvr>
                                      <p:to>
                                        <p:strVal val="visible"/>
                                      </p:to>
                                    </p:set>
                                    <p:animEffect transition="in" filter="box(in)">
                                      <p:cBhvr>
                                        <p:cTn id="17" dur="500"/>
                                        <p:tgtEl>
                                          <p:spTgt spid="614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6147">
                                            <p:txEl>
                                              <p:pRg st="4" end="4"/>
                                            </p:txEl>
                                          </p:spTgt>
                                        </p:tgtEl>
                                        <p:attrNameLst>
                                          <p:attrName>style.visibility</p:attrName>
                                        </p:attrNameLst>
                                      </p:cBhvr>
                                      <p:to>
                                        <p:strVal val="visible"/>
                                      </p:to>
                                    </p:set>
                                    <p:animEffect transition="in" filter="box(in)">
                                      <p:cBhvr>
                                        <p:cTn id="22" dur="500"/>
                                        <p:tgtEl>
                                          <p:spTgt spid="614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6147">
                                            <p:txEl>
                                              <p:pRg st="5" end="5"/>
                                            </p:txEl>
                                          </p:spTgt>
                                        </p:tgtEl>
                                        <p:attrNameLst>
                                          <p:attrName>style.visibility</p:attrName>
                                        </p:attrNameLst>
                                      </p:cBhvr>
                                      <p:to>
                                        <p:strVal val="visible"/>
                                      </p:to>
                                    </p:set>
                                    <p:animEffect transition="in" filter="box(in)">
                                      <p:cBhvr>
                                        <p:cTn id="27" dur="500"/>
                                        <p:tgtEl>
                                          <p:spTgt spid="614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9095" y="1151165"/>
            <a:ext cx="5960399" cy="4501773"/>
          </a:xfrm>
        </p:spPr>
      </p:pic>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7030" y="1170484"/>
            <a:ext cx="5924528" cy="4487626"/>
          </a:xfrm>
          <a:prstGeom prst="rect">
            <a:avLst/>
          </a:prstGeom>
        </p:spPr>
      </p:pic>
    </p:spTree>
    <p:extLst>
      <p:ext uri="{BB962C8B-B14F-4D97-AF65-F5344CB8AC3E}">
        <p14:creationId xmlns:p14="http://schemas.microsoft.com/office/powerpoint/2010/main" val="80316510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9095" y="1151165"/>
            <a:ext cx="5960399" cy="4501773"/>
          </a:xfrm>
        </p:spPr>
      </p:pic>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095" y="1167469"/>
            <a:ext cx="5924528" cy="4483310"/>
          </a:xfrm>
          <a:prstGeom prst="rect">
            <a:avLst/>
          </a:prstGeom>
        </p:spPr>
      </p:pic>
    </p:spTree>
    <p:extLst>
      <p:ext uri="{BB962C8B-B14F-4D97-AF65-F5344CB8AC3E}">
        <p14:creationId xmlns:p14="http://schemas.microsoft.com/office/powerpoint/2010/main" val="365012451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9095" y="1151165"/>
            <a:ext cx="5960399" cy="4501773"/>
          </a:xfrm>
        </p:spPr>
      </p:pic>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7030" y="1182425"/>
            <a:ext cx="5924528" cy="4463744"/>
          </a:xfrm>
          <a:prstGeom prst="rect">
            <a:avLst/>
          </a:prstGeom>
        </p:spPr>
      </p:pic>
    </p:spTree>
    <p:extLst>
      <p:ext uri="{BB962C8B-B14F-4D97-AF65-F5344CB8AC3E}">
        <p14:creationId xmlns:p14="http://schemas.microsoft.com/office/powerpoint/2010/main" val="50873766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9095" y="1151165"/>
            <a:ext cx="5960399" cy="4501773"/>
          </a:xfrm>
        </p:spPr>
      </p:pic>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7030" y="1175903"/>
            <a:ext cx="5924528" cy="4476788"/>
          </a:xfrm>
          <a:prstGeom prst="rect">
            <a:avLst/>
          </a:prstGeom>
        </p:spPr>
      </p:pic>
    </p:spTree>
    <p:extLst>
      <p:ext uri="{BB962C8B-B14F-4D97-AF65-F5344CB8AC3E}">
        <p14:creationId xmlns:p14="http://schemas.microsoft.com/office/powerpoint/2010/main" val="39581762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9095" y="1151165"/>
            <a:ext cx="5960399" cy="4501773"/>
          </a:xfrm>
        </p:spPr>
      </p:pic>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7030" y="1173224"/>
            <a:ext cx="5924528" cy="4482146"/>
          </a:xfrm>
          <a:prstGeom prst="rect">
            <a:avLst/>
          </a:prstGeom>
        </p:spPr>
      </p:pic>
    </p:spTree>
    <p:extLst>
      <p:ext uri="{BB962C8B-B14F-4D97-AF65-F5344CB8AC3E}">
        <p14:creationId xmlns:p14="http://schemas.microsoft.com/office/powerpoint/2010/main" val="173671766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9095" y="1151165"/>
            <a:ext cx="5960399" cy="4501773"/>
          </a:xfrm>
        </p:spPr>
      </p:pic>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7030" y="1177573"/>
            <a:ext cx="5924528" cy="4473448"/>
          </a:xfrm>
          <a:prstGeom prst="rect">
            <a:avLst/>
          </a:prstGeom>
        </p:spPr>
      </p:pic>
    </p:spTree>
    <p:extLst>
      <p:ext uri="{BB962C8B-B14F-4D97-AF65-F5344CB8AC3E}">
        <p14:creationId xmlns:p14="http://schemas.microsoft.com/office/powerpoint/2010/main" val="398036329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9095" y="1151165"/>
            <a:ext cx="5960399" cy="4501773"/>
          </a:xfrm>
        </p:spPr>
      </p:pic>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095" y="1172356"/>
            <a:ext cx="5924528" cy="4473536"/>
          </a:xfrm>
          <a:prstGeom prst="rect">
            <a:avLst/>
          </a:prstGeom>
        </p:spPr>
      </p:pic>
    </p:spTree>
    <p:extLst>
      <p:ext uri="{BB962C8B-B14F-4D97-AF65-F5344CB8AC3E}">
        <p14:creationId xmlns:p14="http://schemas.microsoft.com/office/powerpoint/2010/main" val="291674321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9095" y="1151165"/>
            <a:ext cx="5960399" cy="4501773"/>
          </a:xfrm>
        </p:spPr>
      </p:pic>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095" y="1183708"/>
            <a:ext cx="5924528" cy="4464924"/>
          </a:xfrm>
          <a:prstGeom prst="rect">
            <a:avLst/>
          </a:prstGeom>
        </p:spPr>
      </p:pic>
    </p:spTree>
    <p:extLst>
      <p:ext uri="{BB962C8B-B14F-4D97-AF65-F5344CB8AC3E}">
        <p14:creationId xmlns:p14="http://schemas.microsoft.com/office/powerpoint/2010/main" val="316637727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9095" y="1151165"/>
            <a:ext cx="5960399" cy="4501773"/>
          </a:xfrm>
        </p:spPr>
      </p:pic>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095" y="1173413"/>
            <a:ext cx="5924528" cy="4471423"/>
          </a:xfrm>
          <a:prstGeom prst="rect">
            <a:avLst/>
          </a:prstGeom>
        </p:spPr>
      </p:pic>
    </p:spTree>
    <p:extLst>
      <p:ext uri="{BB962C8B-B14F-4D97-AF65-F5344CB8AC3E}">
        <p14:creationId xmlns:p14="http://schemas.microsoft.com/office/powerpoint/2010/main" val="374687178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9095" y="1151165"/>
            <a:ext cx="5960399" cy="4501773"/>
          </a:xfrm>
        </p:spPr>
      </p:pic>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0487" y="1179402"/>
            <a:ext cx="5921741" cy="4473536"/>
          </a:xfrm>
          <a:prstGeom prst="rect">
            <a:avLst/>
          </a:prstGeom>
        </p:spPr>
      </p:pic>
    </p:spTree>
    <p:extLst>
      <p:ext uri="{BB962C8B-B14F-4D97-AF65-F5344CB8AC3E}">
        <p14:creationId xmlns:p14="http://schemas.microsoft.com/office/powerpoint/2010/main" val="23351092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457200" y="274637"/>
            <a:ext cx="8229600" cy="1498599"/>
          </a:xfrm>
        </p:spPr>
        <p:txBody>
          <a:bodyPr>
            <a:normAutofit/>
          </a:bodyPr>
          <a:lstStyle/>
          <a:p>
            <a:r>
              <a:rPr lang="en-US">
                <a:latin typeface="Tahoma" charset="0"/>
              </a:rPr>
              <a:t>How to represent a collection of same-type data?</a:t>
            </a:r>
            <a:endParaRPr lang="en-US" dirty="0">
              <a:latin typeface="Tahoma" charset="0"/>
            </a:endParaRPr>
          </a:p>
        </p:txBody>
      </p:sp>
      <p:sp>
        <p:nvSpPr>
          <p:cNvPr id="6147" name="Rectangle 3"/>
          <p:cNvSpPr>
            <a:spLocks noGrp="1" noChangeArrowheads="1"/>
          </p:cNvSpPr>
          <p:nvPr>
            <p:ph type="body" idx="1"/>
          </p:nvPr>
        </p:nvSpPr>
        <p:spPr>
          <a:xfrm>
            <a:off x="276225" y="1971675"/>
            <a:ext cx="8667750" cy="4530725"/>
          </a:xfrm>
        </p:spPr>
        <p:txBody>
          <a:bodyPr/>
          <a:lstStyle/>
          <a:p>
            <a:pPr eaLnBrk="1" hangingPunct="1"/>
            <a:r>
              <a:rPr lang="en-US" dirty="0">
                <a:latin typeface="Tahoma" charset="0"/>
              </a:rPr>
              <a:t>How would you read in those values?</a:t>
            </a:r>
          </a:p>
          <a:p>
            <a:pPr lvl="1" eaLnBrk="1" hangingPunct="1">
              <a:buFont typeface="Wingdings" charset="0"/>
              <a:buNone/>
            </a:pPr>
            <a:endParaRPr lang="en-US" sz="3600" dirty="0">
              <a:latin typeface="Courier New" charset="0"/>
            </a:endParaRPr>
          </a:p>
          <a:p>
            <a:pPr eaLnBrk="1" hangingPunct="1"/>
            <a:endParaRPr lang="en-US" dirty="0">
              <a:latin typeface="Tahoma" charset="0"/>
            </a:endParaRPr>
          </a:p>
        </p:txBody>
      </p:sp>
    </p:spTree>
    <p:extLst>
      <p:ext uri="{BB962C8B-B14F-4D97-AF65-F5344CB8AC3E}">
        <p14:creationId xmlns:p14="http://schemas.microsoft.com/office/powerpoint/2010/main" val="172577393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9095" y="1151165"/>
            <a:ext cx="5960399" cy="4501773"/>
          </a:xfrm>
        </p:spPr>
      </p:pic>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9082" y="1172356"/>
            <a:ext cx="5904551" cy="4473536"/>
          </a:xfrm>
          <a:prstGeom prst="rect">
            <a:avLst/>
          </a:prstGeom>
        </p:spPr>
      </p:pic>
    </p:spTree>
    <p:extLst>
      <p:ext uri="{BB962C8B-B14F-4D97-AF65-F5344CB8AC3E}">
        <p14:creationId xmlns:p14="http://schemas.microsoft.com/office/powerpoint/2010/main" val="182157308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9095" y="1151165"/>
            <a:ext cx="5960399" cy="4501773"/>
          </a:xfrm>
        </p:spPr>
      </p:pic>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095" y="1181519"/>
            <a:ext cx="5924528" cy="4455211"/>
          </a:xfrm>
          <a:prstGeom prst="rect">
            <a:avLst/>
          </a:prstGeom>
        </p:spPr>
      </p:pic>
    </p:spTree>
    <p:extLst>
      <p:ext uri="{BB962C8B-B14F-4D97-AF65-F5344CB8AC3E}">
        <p14:creationId xmlns:p14="http://schemas.microsoft.com/office/powerpoint/2010/main" val="9077143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9095" y="1151165"/>
            <a:ext cx="5960399" cy="4501773"/>
          </a:xfrm>
        </p:spPr>
      </p:pic>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5539" y="1181519"/>
            <a:ext cx="5911639" cy="4455211"/>
          </a:xfrm>
          <a:prstGeom prst="rect">
            <a:avLst/>
          </a:prstGeom>
        </p:spPr>
      </p:pic>
    </p:spTree>
    <p:extLst>
      <p:ext uri="{BB962C8B-B14F-4D97-AF65-F5344CB8AC3E}">
        <p14:creationId xmlns:p14="http://schemas.microsoft.com/office/powerpoint/2010/main" val="22980295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9095" y="1151165"/>
            <a:ext cx="5960399" cy="4501773"/>
          </a:xfrm>
        </p:spPr>
      </p:pic>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4095" y="1181519"/>
            <a:ext cx="5914528" cy="4455211"/>
          </a:xfrm>
          <a:prstGeom prst="rect">
            <a:avLst/>
          </a:prstGeom>
        </p:spPr>
      </p:pic>
    </p:spTree>
    <p:extLst>
      <p:ext uri="{BB962C8B-B14F-4D97-AF65-F5344CB8AC3E}">
        <p14:creationId xmlns:p14="http://schemas.microsoft.com/office/powerpoint/2010/main" val="154557113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9095" y="1151165"/>
            <a:ext cx="5960399" cy="4501773"/>
          </a:xfrm>
        </p:spPr>
      </p:pic>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9835" y="1181519"/>
            <a:ext cx="5903047" cy="4455211"/>
          </a:xfrm>
          <a:prstGeom prst="rect">
            <a:avLst/>
          </a:prstGeom>
        </p:spPr>
      </p:pic>
    </p:spTree>
    <p:extLst>
      <p:ext uri="{BB962C8B-B14F-4D97-AF65-F5344CB8AC3E}">
        <p14:creationId xmlns:p14="http://schemas.microsoft.com/office/powerpoint/2010/main" val="23202974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9095" y="1151165"/>
            <a:ext cx="5960399" cy="4501773"/>
          </a:xfrm>
        </p:spPr>
      </p:pic>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095" y="1181519"/>
            <a:ext cx="5924528" cy="4455211"/>
          </a:xfrm>
          <a:prstGeom prst="rect">
            <a:avLst/>
          </a:prstGeom>
        </p:spPr>
      </p:pic>
      <p:pic>
        <p:nvPicPr>
          <p:cNvPr id="5"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9136" y="1197727"/>
            <a:ext cx="5904444" cy="4455211"/>
          </a:xfrm>
          <a:prstGeom prst="rect">
            <a:avLst/>
          </a:prstGeom>
        </p:spPr>
      </p:pic>
    </p:spTree>
    <p:extLst>
      <p:ext uri="{BB962C8B-B14F-4D97-AF65-F5344CB8AC3E}">
        <p14:creationId xmlns:p14="http://schemas.microsoft.com/office/powerpoint/2010/main" val="66333085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9095" y="1151165"/>
            <a:ext cx="5960399" cy="4501773"/>
          </a:xfrm>
        </p:spPr>
      </p:pic>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1980" y="1181519"/>
            <a:ext cx="5918758" cy="4455211"/>
          </a:xfrm>
          <a:prstGeom prst="rect">
            <a:avLst/>
          </a:prstGeom>
        </p:spPr>
      </p:pic>
    </p:spTree>
    <p:extLst>
      <p:ext uri="{BB962C8B-B14F-4D97-AF65-F5344CB8AC3E}">
        <p14:creationId xmlns:p14="http://schemas.microsoft.com/office/powerpoint/2010/main" val="386421671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9095" y="1151165"/>
            <a:ext cx="5960399" cy="4501773"/>
          </a:xfrm>
        </p:spPr>
      </p:pic>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095" y="1181519"/>
            <a:ext cx="5924528" cy="4455211"/>
          </a:xfrm>
          <a:prstGeom prst="rect">
            <a:avLst/>
          </a:prstGeom>
        </p:spPr>
      </p:pic>
      <p:pic>
        <p:nvPicPr>
          <p:cNvPr id="5"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1229" y="1197727"/>
            <a:ext cx="5900260" cy="4455211"/>
          </a:xfrm>
          <a:prstGeom prst="rect">
            <a:avLst/>
          </a:prstGeom>
        </p:spPr>
      </p:pic>
    </p:spTree>
    <p:extLst>
      <p:ext uri="{BB962C8B-B14F-4D97-AF65-F5344CB8AC3E}">
        <p14:creationId xmlns:p14="http://schemas.microsoft.com/office/powerpoint/2010/main" val="346302771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9095" y="1151165"/>
            <a:ext cx="5960399" cy="4501773"/>
          </a:xfrm>
        </p:spPr>
      </p:pic>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095" y="1181519"/>
            <a:ext cx="5924528" cy="4455211"/>
          </a:xfrm>
          <a:prstGeom prst="rect">
            <a:avLst/>
          </a:prstGeom>
        </p:spPr>
      </p:pic>
      <p:pic>
        <p:nvPicPr>
          <p:cNvPr id="5"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1229" y="1197727"/>
            <a:ext cx="5900260" cy="4455210"/>
          </a:xfrm>
          <a:prstGeom prst="rect">
            <a:avLst/>
          </a:prstGeom>
        </p:spPr>
      </p:pic>
    </p:spTree>
    <p:extLst>
      <p:ext uri="{BB962C8B-B14F-4D97-AF65-F5344CB8AC3E}">
        <p14:creationId xmlns:p14="http://schemas.microsoft.com/office/powerpoint/2010/main" val="194388059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9095" y="1151165"/>
            <a:ext cx="5960399" cy="4501773"/>
          </a:xfrm>
        </p:spPr>
      </p:pic>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095" y="1181519"/>
            <a:ext cx="5924528" cy="4455211"/>
          </a:xfrm>
          <a:prstGeom prst="rect">
            <a:avLst/>
          </a:prstGeom>
        </p:spPr>
      </p:pic>
      <p:pic>
        <p:nvPicPr>
          <p:cNvPr id="5"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9723" y="1197727"/>
            <a:ext cx="5883272" cy="4455211"/>
          </a:xfrm>
          <a:prstGeom prst="rect">
            <a:avLst/>
          </a:prstGeom>
        </p:spPr>
      </p:pic>
    </p:spTree>
    <p:extLst>
      <p:ext uri="{BB962C8B-B14F-4D97-AF65-F5344CB8AC3E}">
        <p14:creationId xmlns:p14="http://schemas.microsoft.com/office/powerpoint/2010/main" val="2426097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457200" y="274637"/>
            <a:ext cx="8229600" cy="1498599"/>
          </a:xfrm>
        </p:spPr>
        <p:txBody>
          <a:bodyPr>
            <a:normAutofit/>
          </a:bodyPr>
          <a:lstStyle/>
          <a:p>
            <a:r>
              <a:rPr lang="en-US">
                <a:latin typeface="Tahoma" charset="0"/>
              </a:rPr>
              <a:t>How to represent a collection of same-type data?</a:t>
            </a:r>
            <a:endParaRPr lang="en-US" dirty="0">
              <a:latin typeface="Tahoma" charset="0"/>
            </a:endParaRPr>
          </a:p>
        </p:txBody>
      </p:sp>
      <p:sp>
        <p:nvSpPr>
          <p:cNvPr id="6147" name="Rectangle 3"/>
          <p:cNvSpPr>
            <a:spLocks noGrp="1" noChangeArrowheads="1"/>
          </p:cNvSpPr>
          <p:nvPr>
            <p:ph type="body" idx="1"/>
          </p:nvPr>
        </p:nvSpPr>
        <p:spPr>
          <a:xfrm>
            <a:off x="276225" y="1971675"/>
            <a:ext cx="8667750" cy="4530725"/>
          </a:xfrm>
        </p:spPr>
        <p:txBody>
          <a:bodyPr/>
          <a:lstStyle/>
          <a:p>
            <a:pPr eaLnBrk="1" hangingPunct="1"/>
            <a:r>
              <a:rPr lang="en-US" dirty="0">
                <a:latin typeface="Tahoma" charset="0"/>
              </a:rPr>
              <a:t>How would you read in those values?</a:t>
            </a:r>
          </a:p>
          <a:p>
            <a:pPr lvl="1" eaLnBrk="1" hangingPunct="1">
              <a:buFont typeface="Wingdings" charset="0"/>
              <a:buNone/>
            </a:pPr>
            <a:r>
              <a:rPr lang="en-US" sz="3600" dirty="0" err="1">
                <a:latin typeface="Courier New" charset="0"/>
              </a:rPr>
              <a:t>scanf</a:t>
            </a:r>
            <a:r>
              <a:rPr lang="en-US" sz="3600" dirty="0">
                <a:latin typeface="Courier New" charset="0"/>
              </a:rPr>
              <a:t>(“%d”, &amp;y1);</a:t>
            </a:r>
          </a:p>
          <a:p>
            <a:pPr lvl="1" eaLnBrk="1" hangingPunct="1">
              <a:buNone/>
            </a:pPr>
            <a:r>
              <a:rPr lang="en-US" sz="3600" dirty="0" err="1">
                <a:latin typeface="Courier New" charset="0"/>
              </a:rPr>
              <a:t>scanf</a:t>
            </a:r>
            <a:r>
              <a:rPr lang="en-US" sz="3600" dirty="0">
                <a:latin typeface="Courier New" charset="0"/>
              </a:rPr>
              <a:t>(“%d”, &amp;y2);</a:t>
            </a:r>
          </a:p>
          <a:p>
            <a:pPr lvl="1" eaLnBrk="1" hangingPunct="1">
              <a:buNone/>
            </a:pPr>
            <a:r>
              <a:rPr lang="en-US" sz="3600" dirty="0" err="1">
                <a:latin typeface="Courier New" charset="0"/>
              </a:rPr>
              <a:t>scanf</a:t>
            </a:r>
            <a:r>
              <a:rPr lang="en-US" sz="3600" dirty="0">
                <a:latin typeface="Courier New" charset="0"/>
              </a:rPr>
              <a:t>(“%d”, &amp;y3);</a:t>
            </a:r>
          </a:p>
          <a:p>
            <a:pPr lvl="1" eaLnBrk="1" hangingPunct="1">
              <a:buFont typeface="Wingdings" charset="0"/>
              <a:buNone/>
            </a:pPr>
            <a:r>
              <a:rPr lang="en-US" sz="3600" dirty="0">
                <a:latin typeface="Courier New" charset="0"/>
              </a:rPr>
              <a:t>...</a:t>
            </a:r>
          </a:p>
          <a:p>
            <a:pPr lvl="1" eaLnBrk="1" hangingPunct="1">
              <a:buNone/>
            </a:pPr>
            <a:r>
              <a:rPr lang="en-US" sz="3600" dirty="0" err="1">
                <a:latin typeface="Courier New" charset="0"/>
              </a:rPr>
              <a:t>scanf</a:t>
            </a:r>
            <a:r>
              <a:rPr lang="en-US" sz="3600" dirty="0">
                <a:latin typeface="Courier New" charset="0"/>
              </a:rPr>
              <a:t>(“%d”, &amp;y100);</a:t>
            </a:r>
          </a:p>
          <a:p>
            <a:pPr lvl="1" eaLnBrk="1" hangingPunct="1">
              <a:buFont typeface="Wingdings" charset="0"/>
              <a:buNone/>
            </a:pPr>
            <a:endParaRPr lang="en-US" sz="3600" dirty="0">
              <a:latin typeface="Courier New" charset="0"/>
            </a:endParaRPr>
          </a:p>
          <a:p>
            <a:pPr eaLnBrk="1" hangingPunct="1"/>
            <a:endParaRPr lang="en-US" dirty="0">
              <a:latin typeface="Tahoma" charset="0"/>
            </a:endParaRPr>
          </a:p>
        </p:txBody>
      </p:sp>
    </p:spTree>
    <p:extLst>
      <p:ext uri="{BB962C8B-B14F-4D97-AF65-F5344CB8AC3E}">
        <p14:creationId xmlns:p14="http://schemas.microsoft.com/office/powerpoint/2010/main" val="41116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147">
                                            <p:txEl>
                                              <p:pRg st="1" end="1"/>
                                            </p:txEl>
                                          </p:spTgt>
                                        </p:tgtEl>
                                        <p:attrNameLst>
                                          <p:attrName>style.visibility</p:attrName>
                                        </p:attrNameLst>
                                      </p:cBhvr>
                                      <p:to>
                                        <p:strVal val="visible"/>
                                      </p:to>
                                    </p:set>
                                    <p:animEffect transition="in" filter="box(in)">
                                      <p:cBhvr>
                                        <p:cTn id="7" dur="500"/>
                                        <p:tgtEl>
                                          <p:spTgt spid="6147">
                                            <p:txEl>
                                              <p:pRg st="1" end="1"/>
                                            </p:txEl>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6147">
                                            <p:txEl>
                                              <p:pRg st="2" end="2"/>
                                            </p:txEl>
                                          </p:spTgt>
                                        </p:tgtEl>
                                        <p:attrNameLst>
                                          <p:attrName>style.visibility</p:attrName>
                                        </p:attrNameLst>
                                      </p:cBhvr>
                                      <p:to>
                                        <p:strVal val="visible"/>
                                      </p:to>
                                    </p:set>
                                    <p:animEffect transition="in" filter="box(in)">
                                      <p:cBhvr>
                                        <p:cTn id="10" dur="500"/>
                                        <p:tgtEl>
                                          <p:spTgt spid="6147">
                                            <p:txEl>
                                              <p:pRg st="2" end="2"/>
                                            </p:txEl>
                                          </p:spTgt>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6147">
                                            <p:txEl>
                                              <p:pRg st="3" end="3"/>
                                            </p:txEl>
                                          </p:spTgt>
                                        </p:tgtEl>
                                        <p:attrNameLst>
                                          <p:attrName>style.visibility</p:attrName>
                                        </p:attrNameLst>
                                      </p:cBhvr>
                                      <p:to>
                                        <p:strVal val="visible"/>
                                      </p:to>
                                    </p:set>
                                    <p:animEffect transition="in" filter="box(in)">
                                      <p:cBhvr>
                                        <p:cTn id="13" dur="500"/>
                                        <p:tgtEl>
                                          <p:spTgt spid="6147">
                                            <p:txEl>
                                              <p:pRg st="3" end="3"/>
                                            </p:txEl>
                                          </p:spTgt>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6147">
                                            <p:txEl>
                                              <p:pRg st="4" end="4"/>
                                            </p:txEl>
                                          </p:spTgt>
                                        </p:tgtEl>
                                        <p:attrNameLst>
                                          <p:attrName>style.visibility</p:attrName>
                                        </p:attrNameLst>
                                      </p:cBhvr>
                                      <p:to>
                                        <p:strVal val="visible"/>
                                      </p:to>
                                    </p:set>
                                    <p:animEffect transition="in" filter="box(in)">
                                      <p:cBhvr>
                                        <p:cTn id="16" dur="500"/>
                                        <p:tgtEl>
                                          <p:spTgt spid="6147">
                                            <p:txEl>
                                              <p:pRg st="4" end="4"/>
                                            </p:txEl>
                                          </p:spTgt>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6147">
                                            <p:txEl>
                                              <p:pRg st="5" end="5"/>
                                            </p:txEl>
                                          </p:spTgt>
                                        </p:tgtEl>
                                        <p:attrNameLst>
                                          <p:attrName>style.visibility</p:attrName>
                                        </p:attrNameLst>
                                      </p:cBhvr>
                                      <p:to>
                                        <p:strVal val="visible"/>
                                      </p:to>
                                    </p:set>
                                    <p:animEffect transition="in" filter="box(in)">
                                      <p:cBhvr>
                                        <p:cTn id="19" dur="500"/>
                                        <p:tgtEl>
                                          <p:spTgt spid="614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9095" y="1151165"/>
            <a:ext cx="5960399" cy="4501773"/>
          </a:xfrm>
        </p:spPr>
      </p:pic>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095" y="1181519"/>
            <a:ext cx="5924528" cy="4455211"/>
          </a:xfrm>
          <a:prstGeom prst="rect">
            <a:avLst/>
          </a:prstGeom>
        </p:spPr>
      </p:pic>
      <p:pic>
        <p:nvPicPr>
          <p:cNvPr id="5"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6207" y="1197727"/>
            <a:ext cx="5890302" cy="4455211"/>
          </a:xfrm>
          <a:prstGeom prst="rect">
            <a:avLst/>
          </a:prstGeom>
        </p:spPr>
      </p:pic>
    </p:spTree>
    <p:extLst>
      <p:ext uri="{BB962C8B-B14F-4D97-AF65-F5344CB8AC3E}">
        <p14:creationId xmlns:p14="http://schemas.microsoft.com/office/powerpoint/2010/main" val="135960428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9095" y="1151165"/>
            <a:ext cx="5960399" cy="4501773"/>
          </a:xfrm>
        </p:spPr>
      </p:pic>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095" y="1181519"/>
            <a:ext cx="5924528" cy="4455211"/>
          </a:xfrm>
          <a:prstGeom prst="rect">
            <a:avLst/>
          </a:prstGeom>
        </p:spPr>
      </p:pic>
      <p:pic>
        <p:nvPicPr>
          <p:cNvPr id="5"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4757" y="1197727"/>
            <a:ext cx="5893204" cy="4455211"/>
          </a:xfrm>
          <a:prstGeom prst="rect">
            <a:avLst/>
          </a:prstGeom>
        </p:spPr>
      </p:pic>
    </p:spTree>
    <p:extLst>
      <p:ext uri="{BB962C8B-B14F-4D97-AF65-F5344CB8AC3E}">
        <p14:creationId xmlns:p14="http://schemas.microsoft.com/office/powerpoint/2010/main" val="95961256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9095" y="1151165"/>
            <a:ext cx="5960399" cy="4501773"/>
          </a:xfrm>
        </p:spPr>
      </p:pic>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095" y="1181519"/>
            <a:ext cx="5924528" cy="4455211"/>
          </a:xfrm>
          <a:prstGeom prst="rect">
            <a:avLst/>
          </a:prstGeom>
        </p:spPr>
      </p:pic>
      <p:pic>
        <p:nvPicPr>
          <p:cNvPr id="5"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1229" y="1203629"/>
            <a:ext cx="5900260" cy="4443405"/>
          </a:xfrm>
          <a:prstGeom prst="rect">
            <a:avLst/>
          </a:prstGeom>
        </p:spPr>
      </p:pic>
    </p:spTree>
    <p:extLst>
      <p:ext uri="{BB962C8B-B14F-4D97-AF65-F5344CB8AC3E}">
        <p14:creationId xmlns:p14="http://schemas.microsoft.com/office/powerpoint/2010/main" val="177245254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9095" y="1151165"/>
            <a:ext cx="5960399" cy="4501773"/>
          </a:xfrm>
        </p:spPr>
      </p:pic>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095" y="1181519"/>
            <a:ext cx="5924528" cy="4455211"/>
          </a:xfrm>
          <a:prstGeom prst="rect">
            <a:avLst/>
          </a:prstGeom>
        </p:spPr>
      </p:pic>
      <p:pic>
        <p:nvPicPr>
          <p:cNvPr id="5"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1923" y="1197727"/>
            <a:ext cx="5898870" cy="4455211"/>
          </a:xfrm>
          <a:prstGeom prst="rect">
            <a:avLst/>
          </a:prstGeom>
        </p:spPr>
      </p:pic>
    </p:spTree>
    <p:extLst>
      <p:ext uri="{BB962C8B-B14F-4D97-AF65-F5344CB8AC3E}">
        <p14:creationId xmlns:p14="http://schemas.microsoft.com/office/powerpoint/2010/main" val="273261952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9095" y="1151165"/>
            <a:ext cx="5960399" cy="4501773"/>
          </a:xfrm>
        </p:spPr>
      </p:pic>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095" y="1181519"/>
            <a:ext cx="5924528" cy="4455211"/>
          </a:xfrm>
          <a:prstGeom prst="rect">
            <a:avLst/>
          </a:prstGeom>
        </p:spPr>
      </p:pic>
      <p:pic>
        <p:nvPicPr>
          <p:cNvPr id="5"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9804" y="1197727"/>
            <a:ext cx="5883107" cy="4455211"/>
          </a:xfrm>
          <a:prstGeom prst="rect">
            <a:avLst/>
          </a:prstGeom>
        </p:spPr>
      </p:pic>
    </p:spTree>
    <p:extLst>
      <p:ext uri="{BB962C8B-B14F-4D97-AF65-F5344CB8AC3E}">
        <p14:creationId xmlns:p14="http://schemas.microsoft.com/office/powerpoint/2010/main" val="242526030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9095" y="1151165"/>
            <a:ext cx="5960399" cy="4501773"/>
          </a:xfrm>
        </p:spPr>
      </p:pic>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095" y="1181519"/>
            <a:ext cx="5924528" cy="4455211"/>
          </a:xfrm>
          <a:prstGeom prst="rect">
            <a:avLst/>
          </a:prstGeom>
        </p:spPr>
      </p:pic>
      <p:pic>
        <p:nvPicPr>
          <p:cNvPr id="5"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6970" y="1197727"/>
            <a:ext cx="5888775" cy="4455211"/>
          </a:xfrm>
          <a:prstGeom prst="rect">
            <a:avLst/>
          </a:prstGeom>
        </p:spPr>
      </p:pic>
    </p:spTree>
    <p:extLst>
      <p:ext uri="{BB962C8B-B14F-4D97-AF65-F5344CB8AC3E}">
        <p14:creationId xmlns:p14="http://schemas.microsoft.com/office/powerpoint/2010/main" val="94958909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9095" y="1151165"/>
            <a:ext cx="5960399" cy="4501773"/>
          </a:xfrm>
        </p:spPr>
      </p:pic>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095" y="1181519"/>
            <a:ext cx="5924528" cy="4455211"/>
          </a:xfrm>
          <a:prstGeom prst="rect">
            <a:avLst/>
          </a:prstGeom>
        </p:spPr>
      </p:pic>
      <p:pic>
        <p:nvPicPr>
          <p:cNvPr id="5"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1923" y="1204153"/>
            <a:ext cx="5898870" cy="4442359"/>
          </a:xfrm>
          <a:prstGeom prst="rect">
            <a:avLst/>
          </a:prstGeom>
        </p:spPr>
      </p:pic>
    </p:spTree>
    <p:extLst>
      <p:ext uri="{BB962C8B-B14F-4D97-AF65-F5344CB8AC3E}">
        <p14:creationId xmlns:p14="http://schemas.microsoft.com/office/powerpoint/2010/main" val="72865751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9095" y="1151165"/>
            <a:ext cx="5960399" cy="4501773"/>
          </a:xfrm>
        </p:spPr>
      </p:pic>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095" y="1181519"/>
            <a:ext cx="5924528" cy="4455211"/>
          </a:xfrm>
          <a:prstGeom prst="rect">
            <a:avLst/>
          </a:prstGeom>
        </p:spPr>
      </p:pic>
      <p:pic>
        <p:nvPicPr>
          <p:cNvPr id="5"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6838" y="1204153"/>
            <a:ext cx="5869039" cy="4442359"/>
          </a:xfrm>
          <a:prstGeom prst="rect">
            <a:avLst/>
          </a:prstGeom>
        </p:spPr>
      </p:pic>
    </p:spTree>
    <p:extLst>
      <p:ext uri="{BB962C8B-B14F-4D97-AF65-F5344CB8AC3E}">
        <p14:creationId xmlns:p14="http://schemas.microsoft.com/office/powerpoint/2010/main" val="59040794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9095" y="1151165"/>
            <a:ext cx="5960399" cy="4501773"/>
          </a:xfrm>
        </p:spPr>
      </p:pic>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095" y="1181519"/>
            <a:ext cx="5924528" cy="4455211"/>
          </a:xfrm>
          <a:prstGeom prst="rect">
            <a:avLst/>
          </a:prstGeom>
        </p:spPr>
      </p:pic>
      <p:pic>
        <p:nvPicPr>
          <p:cNvPr id="5"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1923" y="1207357"/>
            <a:ext cx="5898870" cy="4435950"/>
          </a:xfrm>
          <a:prstGeom prst="rect">
            <a:avLst/>
          </a:prstGeom>
        </p:spPr>
      </p:pic>
    </p:spTree>
    <p:extLst>
      <p:ext uri="{BB962C8B-B14F-4D97-AF65-F5344CB8AC3E}">
        <p14:creationId xmlns:p14="http://schemas.microsoft.com/office/powerpoint/2010/main" val="181985197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9095" y="1151165"/>
            <a:ext cx="5960399" cy="4501773"/>
          </a:xfrm>
        </p:spPr>
      </p:pic>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095" y="1181519"/>
            <a:ext cx="5924528" cy="4455211"/>
          </a:xfrm>
          <a:prstGeom prst="rect">
            <a:avLst/>
          </a:prstGeom>
        </p:spPr>
      </p:pic>
      <p:pic>
        <p:nvPicPr>
          <p:cNvPr id="5"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6838" y="1204153"/>
            <a:ext cx="5869039" cy="4442359"/>
          </a:xfrm>
          <a:prstGeom prst="rect">
            <a:avLst/>
          </a:prstGeom>
        </p:spPr>
      </p:pic>
    </p:spTree>
    <p:extLst>
      <p:ext uri="{BB962C8B-B14F-4D97-AF65-F5344CB8AC3E}">
        <p14:creationId xmlns:p14="http://schemas.microsoft.com/office/powerpoint/2010/main" val="1142269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9" name="Rectangle 3"/>
          <p:cNvSpPr>
            <a:spLocks noGrp="1" noChangeArrowheads="1"/>
          </p:cNvSpPr>
          <p:nvPr>
            <p:ph sz="quarter" idx="1"/>
          </p:nvPr>
        </p:nvSpPr>
        <p:spPr>
          <a:xfrm>
            <a:off x="533400" y="1676400"/>
            <a:ext cx="8153400" cy="5181600"/>
          </a:xfrm>
          <a:noFill/>
          <a:ln/>
        </p:spPr>
        <p:txBody>
          <a:bodyPr>
            <a:normAutofit fontScale="92500" lnSpcReduction="10000"/>
          </a:bodyPr>
          <a:lstStyle/>
          <a:p>
            <a:pPr marL="0" indent="0">
              <a:buSzTx/>
              <a:buNone/>
            </a:pPr>
            <a:r>
              <a:rPr lang="en-US" dirty="0"/>
              <a:t>Collection of integers </a:t>
            </a:r>
            <a:r>
              <a:rPr lang="mr-IN" dirty="0"/>
              <a:t>–</a:t>
            </a:r>
            <a:r>
              <a:rPr lang="en-US" dirty="0"/>
              <a:t> separate variables for each?</a:t>
            </a:r>
          </a:p>
          <a:p>
            <a:pPr marL="0" indent="0">
              <a:buSzTx/>
              <a:buNone/>
            </a:pPr>
            <a:r>
              <a:rPr lang="en-US" dirty="0"/>
              <a:t>-45  6  0  72  1543  -89  0  62  -3  1  6453  78</a:t>
            </a:r>
          </a:p>
          <a:p>
            <a:pPr marL="0" indent="0">
              <a:buSzTx/>
              <a:buNone/>
            </a:pPr>
            <a:endParaRPr lang="en-US" sz="900" dirty="0"/>
          </a:p>
          <a:p>
            <a:pPr marL="274320" lvl="1" indent="0">
              <a:buSzTx/>
              <a:buNone/>
            </a:pPr>
            <a:r>
              <a:rPr lang="en-US" sz="2200" dirty="0" err="1">
                <a:latin typeface="Courier New" charset="0"/>
                <a:ea typeface="Courier New" charset="0"/>
                <a:cs typeface="Courier New" charset="0"/>
              </a:rPr>
              <a:t>int</a:t>
            </a:r>
            <a:r>
              <a:rPr lang="en-US" sz="2200" dirty="0">
                <a:latin typeface="Courier New" charset="0"/>
                <a:ea typeface="Courier New" charset="0"/>
                <a:cs typeface="Courier New" charset="0"/>
              </a:rPr>
              <a:t> a = -45;    </a:t>
            </a:r>
          </a:p>
          <a:p>
            <a:pPr marL="274320" lvl="1" indent="0">
              <a:buSzTx/>
              <a:buNone/>
            </a:pPr>
            <a:r>
              <a:rPr lang="en-US" sz="2200" dirty="0" err="1">
                <a:latin typeface="Courier New" charset="0"/>
                <a:ea typeface="Courier New" charset="0"/>
                <a:cs typeface="Courier New" charset="0"/>
              </a:rPr>
              <a:t>int</a:t>
            </a:r>
            <a:r>
              <a:rPr lang="en-US" sz="2200" dirty="0">
                <a:latin typeface="Courier New" charset="0"/>
                <a:ea typeface="Courier New" charset="0"/>
                <a:cs typeface="Courier New" charset="0"/>
              </a:rPr>
              <a:t> b = 6;</a:t>
            </a:r>
          </a:p>
          <a:p>
            <a:pPr marL="274320" lvl="1" indent="0">
              <a:buSzTx/>
              <a:buNone/>
            </a:pPr>
            <a:r>
              <a:rPr lang="en-US" sz="2200" dirty="0" err="1">
                <a:latin typeface="Courier New" charset="0"/>
                <a:ea typeface="Courier New" charset="0"/>
                <a:cs typeface="Courier New" charset="0"/>
              </a:rPr>
              <a:t>int</a:t>
            </a:r>
            <a:r>
              <a:rPr lang="en-US" sz="2200" dirty="0">
                <a:latin typeface="Courier New" charset="0"/>
                <a:ea typeface="Courier New" charset="0"/>
                <a:cs typeface="Courier New" charset="0"/>
              </a:rPr>
              <a:t> c = 0;</a:t>
            </a:r>
          </a:p>
          <a:p>
            <a:pPr marL="274320" lvl="1" indent="0">
              <a:buSzTx/>
              <a:buNone/>
            </a:pPr>
            <a:r>
              <a:rPr lang="en-US" sz="2200" dirty="0" err="1">
                <a:latin typeface="Courier New" charset="0"/>
                <a:ea typeface="Courier New" charset="0"/>
                <a:cs typeface="Courier New" charset="0"/>
              </a:rPr>
              <a:t>int</a:t>
            </a:r>
            <a:r>
              <a:rPr lang="en-US" sz="2200" dirty="0">
                <a:latin typeface="Courier New" charset="0"/>
                <a:ea typeface="Courier New" charset="0"/>
                <a:cs typeface="Courier New" charset="0"/>
              </a:rPr>
              <a:t> d = 72;</a:t>
            </a:r>
          </a:p>
          <a:p>
            <a:pPr marL="274320" lvl="1" indent="0">
              <a:buSzTx/>
              <a:buNone/>
            </a:pPr>
            <a:r>
              <a:rPr lang="en-US" sz="2200" dirty="0" err="1">
                <a:latin typeface="Courier New" charset="0"/>
                <a:ea typeface="Courier New" charset="0"/>
                <a:cs typeface="Courier New" charset="0"/>
              </a:rPr>
              <a:t>int</a:t>
            </a:r>
            <a:r>
              <a:rPr lang="en-US" sz="2200" dirty="0">
                <a:latin typeface="Courier New" charset="0"/>
                <a:ea typeface="Courier New" charset="0"/>
                <a:cs typeface="Courier New" charset="0"/>
              </a:rPr>
              <a:t> e = 1543;</a:t>
            </a:r>
          </a:p>
          <a:p>
            <a:pPr marL="274320" lvl="1" indent="0">
              <a:buSzTx/>
              <a:buNone/>
            </a:pPr>
            <a:r>
              <a:rPr lang="en-US" sz="2200" dirty="0" err="1">
                <a:latin typeface="Courier New" charset="0"/>
                <a:ea typeface="Courier New" charset="0"/>
                <a:cs typeface="Courier New" charset="0"/>
              </a:rPr>
              <a:t>int</a:t>
            </a:r>
            <a:r>
              <a:rPr lang="en-US" sz="2200" dirty="0">
                <a:latin typeface="Courier New" charset="0"/>
                <a:ea typeface="Courier New" charset="0"/>
                <a:cs typeface="Courier New" charset="0"/>
              </a:rPr>
              <a:t> f = -89;</a:t>
            </a:r>
          </a:p>
          <a:p>
            <a:pPr marL="274320" lvl="1" indent="0">
              <a:buSzTx/>
              <a:buNone/>
            </a:pPr>
            <a:r>
              <a:rPr lang="en-US" sz="2200" dirty="0" err="1">
                <a:latin typeface="Courier New" charset="0"/>
                <a:ea typeface="Courier New" charset="0"/>
                <a:cs typeface="Courier New" charset="0"/>
              </a:rPr>
              <a:t>int</a:t>
            </a:r>
            <a:r>
              <a:rPr lang="en-US" sz="2200" dirty="0">
                <a:latin typeface="Courier New" charset="0"/>
                <a:ea typeface="Courier New" charset="0"/>
                <a:cs typeface="Courier New" charset="0"/>
              </a:rPr>
              <a:t> g = 0;</a:t>
            </a:r>
          </a:p>
          <a:p>
            <a:pPr marL="274320" lvl="1" indent="0">
              <a:buSzTx/>
              <a:buNone/>
            </a:pPr>
            <a:r>
              <a:rPr lang="en-US" sz="2200" dirty="0" err="1">
                <a:latin typeface="Courier New" charset="0"/>
                <a:ea typeface="Courier New" charset="0"/>
                <a:cs typeface="Courier New" charset="0"/>
              </a:rPr>
              <a:t>int</a:t>
            </a:r>
            <a:r>
              <a:rPr lang="en-US" sz="2200" dirty="0">
                <a:latin typeface="Courier New" charset="0"/>
                <a:ea typeface="Courier New" charset="0"/>
                <a:cs typeface="Courier New" charset="0"/>
              </a:rPr>
              <a:t> h = 62;</a:t>
            </a:r>
          </a:p>
          <a:p>
            <a:pPr marL="274320" lvl="1" indent="0">
              <a:buSzTx/>
              <a:buNone/>
            </a:pPr>
            <a:r>
              <a:rPr lang="en-US" sz="2200" dirty="0" err="1">
                <a:latin typeface="Courier New" charset="0"/>
                <a:ea typeface="Courier New" charset="0"/>
                <a:cs typeface="Courier New" charset="0"/>
              </a:rPr>
              <a:t>int</a:t>
            </a:r>
            <a:r>
              <a:rPr lang="en-US" sz="2200" dirty="0">
                <a:latin typeface="Courier New" charset="0"/>
                <a:ea typeface="Courier New" charset="0"/>
                <a:cs typeface="Courier New" charset="0"/>
              </a:rPr>
              <a:t> </a:t>
            </a:r>
            <a:r>
              <a:rPr lang="en-US" sz="2200" dirty="0" err="1">
                <a:latin typeface="Courier New" charset="0"/>
                <a:ea typeface="Courier New" charset="0"/>
                <a:cs typeface="Courier New" charset="0"/>
              </a:rPr>
              <a:t>i</a:t>
            </a:r>
            <a:r>
              <a:rPr lang="en-US" sz="2200" dirty="0">
                <a:latin typeface="Courier New" charset="0"/>
                <a:ea typeface="Courier New" charset="0"/>
                <a:cs typeface="Courier New" charset="0"/>
              </a:rPr>
              <a:t> = -3;</a:t>
            </a:r>
          </a:p>
          <a:p>
            <a:pPr marL="274320" lvl="1" indent="0">
              <a:buSzTx/>
              <a:buNone/>
            </a:pPr>
            <a:r>
              <a:rPr lang="en-US" sz="2200" dirty="0" err="1">
                <a:latin typeface="Courier New" charset="0"/>
                <a:ea typeface="Courier New" charset="0"/>
                <a:cs typeface="Courier New" charset="0"/>
              </a:rPr>
              <a:t>int</a:t>
            </a:r>
            <a:r>
              <a:rPr lang="en-US" sz="2200" dirty="0">
                <a:latin typeface="Courier New" charset="0"/>
                <a:ea typeface="Courier New" charset="0"/>
                <a:cs typeface="Courier New" charset="0"/>
              </a:rPr>
              <a:t> j = 1;</a:t>
            </a:r>
          </a:p>
          <a:p>
            <a:pPr marL="274320" lvl="1" indent="0">
              <a:buSzTx/>
              <a:buNone/>
            </a:pPr>
            <a:r>
              <a:rPr lang="en-US" sz="2200" dirty="0" err="1">
                <a:latin typeface="Courier New" charset="0"/>
                <a:ea typeface="Courier New" charset="0"/>
                <a:cs typeface="Courier New" charset="0"/>
              </a:rPr>
              <a:t>int</a:t>
            </a:r>
            <a:r>
              <a:rPr lang="en-US" sz="2200" dirty="0">
                <a:latin typeface="Courier New" charset="0"/>
                <a:ea typeface="Courier New" charset="0"/>
                <a:cs typeface="Courier New" charset="0"/>
              </a:rPr>
              <a:t> k = 6453;</a:t>
            </a:r>
          </a:p>
          <a:p>
            <a:pPr marL="274320" lvl="1" indent="0">
              <a:buSzTx/>
              <a:buNone/>
            </a:pPr>
            <a:r>
              <a:rPr lang="en-US" sz="2200" dirty="0" err="1">
                <a:latin typeface="Courier New" charset="0"/>
                <a:ea typeface="Courier New" charset="0"/>
                <a:cs typeface="Courier New" charset="0"/>
              </a:rPr>
              <a:t>int</a:t>
            </a:r>
            <a:r>
              <a:rPr lang="en-US" sz="2200" dirty="0">
                <a:latin typeface="Courier New" charset="0"/>
                <a:ea typeface="Courier New" charset="0"/>
                <a:cs typeface="Courier New" charset="0"/>
              </a:rPr>
              <a:t> l = 78;</a:t>
            </a:r>
          </a:p>
          <a:p>
            <a:pPr marL="0" indent="0">
              <a:buSzTx/>
              <a:buNone/>
            </a:pPr>
            <a:endParaRPr lang="en-US" sz="2400" dirty="0">
              <a:latin typeface="Courier New" charset="0"/>
              <a:ea typeface="Courier New" charset="0"/>
              <a:cs typeface="Courier New" charset="0"/>
            </a:endParaRPr>
          </a:p>
          <a:p>
            <a:pPr marL="0" indent="0">
              <a:buSzTx/>
              <a:buNone/>
            </a:pPr>
            <a:endParaRPr lang="en-US" sz="2400" dirty="0">
              <a:latin typeface="Courier New" charset="0"/>
              <a:ea typeface="Courier New" charset="0"/>
              <a:cs typeface="Courier New" charset="0"/>
            </a:endParaRPr>
          </a:p>
          <a:p>
            <a:pPr marL="0" indent="0">
              <a:buSzTx/>
              <a:buNone/>
            </a:pPr>
            <a:endParaRPr lang="en-US" dirty="0"/>
          </a:p>
          <a:p>
            <a:pPr marL="0" indent="0">
              <a:buSzTx/>
              <a:buNone/>
            </a:pPr>
            <a:endParaRPr lang="en-US" dirty="0"/>
          </a:p>
          <a:p>
            <a:pPr marL="0" indent="0">
              <a:buSzTx/>
              <a:buNone/>
            </a:pPr>
            <a:endParaRPr lang="en-US" dirty="0"/>
          </a:p>
        </p:txBody>
      </p:sp>
      <p:sp>
        <p:nvSpPr>
          <p:cNvPr id="4" name="Rectangle 2"/>
          <p:cNvSpPr>
            <a:spLocks noGrp="1" noChangeArrowheads="1"/>
          </p:cNvSpPr>
          <p:nvPr>
            <p:ph type="title"/>
          </p:nvPr>
        </p:nvSpPr>
        <p:spPr>
          <a:xfrm>
            <a:off x="304800" y="274637"/>
            <a:ext cx="8229600" cy="1249363"/>
          </a:xfrm>
        </p:spPr>
        <p:txBody>
          <a:bodyPr>
            <a:normAutofit fontScale="90000"/>
          </a:bodyPr>
          <a:lstStyle/>
          <a:p>
            <a:r>
              <a:rPr lang="en-US" dirty="0">
                <a:latin typeface="Tahoma" charset="0"/>
              </a:rPr>
              <a:t>How to represent a collection of same-type data?</a:t>
            </a:r>
          </a:p>
        </p:txBody>
      </p:sp>
    </p:spTree>
    <p:extLst>
      <p:ext uri="{BB962C8B-B14F-4D97-AF65-F5344CB8AC3E}">
        <p14:creationId xmlns:p14="http://schemas.microsoft.com/office/powerpoint/2010/main" val="101658879"/>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9095" y="1151165"/>
            <a:ext cx="5960399" cy="4501773"/>
          </a:xfrm>
        </p:spPr>
      </p:pic>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095" y="1181519"/>
            <a:ext cx="5924528" cy="4455211"/>
          </a:xfrm>
          <a:prstGeom prst="rect">
            <a:avLst/>
          </a:prstGeom>
        </p:spPr>
      </p:pic>
      <p:pic>
        <p:nvPicPr>
          <p:cNvPr id="5"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1923" y="1206295"/>
            <a:ext cx="5898870" cy="4438075"/>
          </a:xfrm>
          <a:prstGeom prst="rect">
            <a:avLst/>
          </a:prstGeom>
        </p:spPr>
      </p:pic>
    </p:spTree>
    <p:extLst>
      <p:ext uri="{BB962C8B-B14F-4D97-AF65-F5344CB8AC3E}">
        <p14:creationId xmlns:p14="http://schemas.microsoft.com/office/powerpoint/2010/main" val="254977835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9095" y="1151165"/>
            <a:ext cx="5960399" cy="4501773"/>
          </a:xfrm>
        </p:spPr>
      </p:pic>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095" y="1181519"/>
            <a:ext cx="5924528" cy="4455211"/>
          </a:xfrm>
          <a:prstGeom prst="rect">
            <a:avLst/>
          </a:prstGeom>
        </p:spPr>
      </p:pic>
      <p:pic>
        <p:nvPicPr>
          <p:cNvPr id="5"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6628" y="1204153"/>
            <a:ext cx="5849459" cy="4442359"/>
          </a:xfrm>
          <a:prstGeom prst="rect">
            <a:avLst/>
          </a:prstGeom>
        </p:spPr>
      </p:pic>
    </p:spTree>
    <p:extLst>
      <p:ext uri="{BB962C8B-B14F-4D97-AF65-F5344CB8AC3E}">
        <p14:creationId xmlns:p14="http://schemas.microsoft.com/office/powerpoint/2010/main" val="240878079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9095" y="1151165"/>
            <a:ext cx="5960399" cy="4501773"/>
          </a:xfrm>
        </p:spPr>
      </p:pic>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095" y="1181519"/>
            <a:ext cx="5924528" cy="4455211"/>
          </a:xfrm>
          <a:prstGeom prst="rect">
            <a:avLst/>
          </a:prstGeom>
        </p:spPr>
      </p:pic>
      <p:pic>
        <p:nvPicPr>
          <p:cNvPr id="5"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3256" y="1204153"/>
            <a:ext cx="5876204" cy="4442359"/>
          </a:xfrm>
          <a:prstGeom prst="rect">
            <a:avLst/>
          </a:prstGeom>
        </p:spPr>
      </p:pic>
    </p:spTree>
    <p:extLst>
      <p:ext uri="{BB962C8B-B14F-4D97-AF65-F5344CB8AC3E}">
        <p14:creationId xmlns:p14="http://schemas.microsoft.com/office/powerpoint/2010/main" val="372204543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9095" y="1151165"/>
            <a:ext cx="5960399" cy="4501773"/>
          </a:xfrm>
        </p:spPr>
      </p:pic>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095" y="1181519"/>
            <a:ext cx="5924528" cy="4455211"/>
          </a:xfrm>
          <a:prstGeom prst="rect">
            <a:avLst/>
          </a:prstGeom>
        </p:spPr>
      </p:pic>
      <p:pic>
        <p:nvPicPr>
          <p:cNvPr id="5"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3256" y="1204153"/>
            <a:ext cx="5876204" cy="4442359"/>
          </a:xfrm>
          <a:prstGeom prst="rect">
            <a:avLst/>
          </a:prstGeom>
        </p:spPr>
      </p:pic>
    </p:spTree>
    <p:extLst>
      <p:ext uri="{BB962C8B-B14F-4D97-AF65-F5344CB8AC3E}">
        <p14:creationId xmlns:p14="http://schemas.microsoft.com/office/powerpoint/2010/main" val="88712304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9095" y="1151165"/>
            <a:ext cx="5960399" cy="4501773"/>
          </a:xfrm>
        </p:spPr>
      </p:pic>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095" y="1181519"/>
            <a:ext cx="5924528" cy="4455211"/>
          </a:xfrm>
          <a:prstGeom prst="rect">
            <a:avLst/>
          </a:prstGeom>
        </p:spPr>
      </p:pic>
      <p:pic>
        <p:nvPicPr>
          <p:cNvPr id="5"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1923" y="1208450"/>
            <a:ext cx="5898870" cy="4433763"/>
          </a:xfrm>
          <a:prstGeom prst="rect">
            <a:avLst/>
          </a:prstGeom>
        </p:spPr>
      </p:pic>
    </p:spTree>
    <p:extLst>
      <p:ext uri="{BB962C8B-B14F-4D97-AF65-F5344CB8AC3E}">
        <p14:creationId xmlns:p14="http://schemas.microsoft.com/office/powerpoint/2010/main" val="421408950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9095" y="1151165"/>
            <a:ext cx="5960399" cy="4501773"/>
          </a:xfrm>
        </p:spPr>
      </p:pic>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095" y="1181519"/>
            <a:ext cx="5924528" cy="4455211"/>
          </a:xfrm>
          <a:prstGeom prst="rect">
            <a:avLst/>
          </a:prstGeom>
        </p:spPr>
      </p:pic>
      <p:pic>
        <p:nvPicPr>
          <p:cNvPr id="5"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3364" y="1204153"/>
            <a:ext cx="5895987" cy="4442359"/>
          </a:xfrm>
          <a:prstGeom prst="rect">
            <a:avLst/>
          </a:prstGeom>
        </p:spPr>
      </p:pic>
    </p:spTree>
    <p:extLst>
      <p:ext uri="{BB962C8B-B14F-4D97-AF65-F5344CB8AC3E}">
        <p14:creationId xmlns:p14="http://schemas.microsoft.com/office/powerpoint/2010/main" val="118305178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9095" y="1151165"/>
            <a:ext cx="5960399" cy="4501773"/>
          </a:xfrm>
        </p:spPr>
      </p:pic>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095" y="1181519"/>
            <a:ext cx="5924528" cy="4455211"/>
          </a:xfrm>
          <a:prstGeom prst="rect">
            <a:avLst/>
          </a:prstGeom>
        </p:spPr>
      </p:pic>
      <p:pic>
        <p:nvPicPr>
          <p:cNvPr id="5"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9738" y="1204153"/>
            <a:ext cx="5883239" cy="4442359"/>
          </a:xfrm>
          <a:prstGeom prst="rect">
            <a:avLst/>
          </a:prstGeom>
        </p:spPr>
      </p:pic>
    </p:spTree>
    <p:extLst>
      <p:ext uri="{BB962C8B-B14F-4D97-AF65-F5344CB8AC3E}">
        <p14:creationId xmlns:p14="http://schemas.microsoft.com/office/powerpoint/2010/main" val="305366474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9095" y="1151165"/>
            <a:ext cx="5960399" cy="4501773"/>
          </a:xfrm>
        </p:spPr>
      </p:pic>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095" y="1181519"/>
            <a:ext cx="5924528" cy="4455211"/>
          </a:xfrm>
          <a:prstGeom prst="rect">
            <a:avLst/>
          </a:prstGeom>
        </p:spPr>
      </p:pic>
      <p:pic>
        <p:nvPicPr>
          <p:cNvPr id="5"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9738" y="1208429"/>
            <a:ext cx="5883239" cy="4433807"/>
          </a:xfrm>
          <a:prstGeom prst="rect">
            <a:avLst/>
          </a:prstGeom>
        </p:spPr>
      </p:pic>
    </p:spTree>
    <p:extLst>
      <p:ext uri="{BB962C8B-B14F-4D97-AF65-F5344CB8AC3E}">
        <p14:creationId xmlns:p14="http://schemas.microsoft.com/office/powerpoint/2010/main" val="36879212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9095" y="1151165"/>
            <a:ext cx="5960399" cy="4501773"/>
          </a:xfrm>
        </p:spPr>
      </p:pic>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095" y="1181519"/>
            <a:ext cx="5924528" cy="4455211"/>
          </a:xfrm>
          <a:prstGeom prst="rect">
            <a:avLst/>
          </a:prstGeom>
        </p:spPr>
      </p:pic>
      <p:pic>
        <p:nvPicPr>
          <p:cNvPr id="5"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9738" y="1213780"/>
            <a:ext cx="5883239" cy="4423103"/>
          </a:xfrm>
          <a:prstGeom prst="rect">
            <a:avLst/>
          </a:prstGeom>
        </p:spPr>
      </p:pic>
    </p:spTree>
    <p:extLst>
      <p:ext uri="{BB962C8B-B14F-4D97-AF65-F5344CB8AC3E}">
        <p14:creationId xmlns:p14="http://schemas.microsoft.com/office/powerpoint/2010/main" val="103424518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9095" y="1151165"/>
            <a:ext cx="5960399" cy="4501773"/>
          </a:xfrm>
        </p:spPr>
      </p:pic>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095" y="1181519"/>
            <a:ext cx="5924528" cy="4455211"/>
          </a:xfrm>
          <a:prstGeom prst="rect">
            <a:avLst/>
          </a:prstGeom>
        </p:spPr>
      </p:pic>
      <p:pic>
        <p:nvPicPr>
          <p:cNvPr id="5"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9738" y="1207934"/>
            <a:ext cx="5883239" cy="4434795"/>
          </a:xfrm>
          <a:prstGeom prst="rect">
            <a:avLst/>
          </a:prstGeom>
        </p:spPr>
      </p:pic>
    </p:spTree>
    <p:extLst>
      <p:ext uri="{BB962C8B-B14F-4D97-AF65-F5344CB8AC3E}">
        <p14:creationId xmlns:p14="http://schemas.microsoft.com/office/powerpoint/2010/main" val="3334303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9" name="Rectangle 3"/>
          <p:cNvSpPr>
            <a:spLocks noGrp="1" noChangeArrowheads="1"/>
          </p:cNvSpPr>
          <p:nvPr>
            <p:ph sz="quarter" idx="1"/>
          </p:nvPr>
        </p:nvSpPr>
        <p:spPr>
          <a:xfrm>
            <a:off x="304800" y="1828800"/>
            <a:ext cx="8382000" cy="4191000"/>
          </a:xfrm>
          <a:noFill/>
          <a:ln/>
        </p:spPr>
        <p:txBody>
          <a:bodyPr>
            <a:normAutofit/>
          </a:bodyPr>
          <a:lstStyle/>
          <a:p>
            <a:pPr marL="0" indent="0">
              <a:buSzTx/>
              <a:buNone/>
            </a:pPr>
            <a:r>
              <a:rPr lang="en-US" dirty="0"/>
              <a:t>-45  6  0  72  1543  -89  0  62  -3  1  6453  78</a:t>
            </a:r>
          </a:p>
          <a:p>
            <a:pPr marL="0" indent="0">
              <a:buSzTx/>
              <a:buNone/>
            </a:pPr>
            <a:endParaRPr lang="en-US" dirty="0"/>
          </a:p>
          <a:p>
            <a:pPr marL="0" indent="0">
              <a:buSzTx/>
              <a:buNone/>
            </a:pPr>
            <a:r>
              <a:rPr lang="en-US" dirty="0"/>
              <a:t>Give me these numbers in reverse order.</a:t>
            </a:r>
          </a:p>
          <a:p>
            <a:pPr marL="0" indent="0">
              <a:buSzTx/>
              <a:buNone/>
            </a:pPr>
            <a:r>
              <a:rPr lang="en-US" dirty="0"/>
              <a:t>Print these numbers in ascending order.</a:t>
            </a:r>
          </a:p>
          <a:p>
            <a:pPr marL="0" indent="0">
              <a:buSzTx/>
              <a:buNone/>
            </a:pPr>
            <a:r>
              <a:rPr lang="en-US" dirty="0"/>
              <a:t>How about descending order?</a:t>
            </a:r>
          </a:p>
          <a:p>
            <a:pPr marL="0" indent="0">
              <a:buSzTx/>
              <a:buNone/>
            </a:pPr>
            <a:endParaRPr lang="en-US" dirty="0"/>
          </a:p>
          <a:p>
            <a:pPr marL="0" indent="0">
              <a:buSzTx/>
              <a:buNone/>
            </a:pPr>
            <a:r>
              <a:rPr lang="en-US" dirty="0"/>
              <a:t>- - How to do this??</a:t>
            </a:r>
          </a:p>
          <a:p>
            <a:pPr marL="0" indent="0">
              <a:buSzTx/>
              <a:buNone/>
            </a:pPr>
            <a:endParaRPr lang="en-US" dirty="0"/>
          </a:p>
          <a:p>
            <a:pPr marL="0" indent="0">
              <a:buSzTx/>
              <a:buNone/>
            </a:pPr>
            <a:endParaRPr lang="en-US" dirty="0"/>
          </a:p>
        </p:txBody>
      </p:sp>
      <p:pic>
        <p:nvPicPr>
          <p:cNvPr id="1026" name="Picture 2" descr="http://t3.gstatic.com/images?q=tbn:ANd9GcT9_K1h9OEOX97Cw3MkAcZztc1p14xQ2jZJMTLEzYAdtirhEHH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4450976"/>
            <a:ext cx="2152650" cy="21240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a:spLocks noGrp="1" noChangeArrowheads="1"/>
          </p:cNvSpPr>
          <p:nvPr>
            <p:ph type="title"/>
          </p:nvPr>
        </p:nvSpPr>
        <p:spPr>
          <a:xfrm>
            <a:off x="304800" y="274637"/>
            <a:ext cx="8229600" cy="1249363"/>
          </a:xfrm>
        </p:spPr>
        <p:txBody>
          <a:bodyPr>
            <a:normAutofit fontScale="90000"/>
          </a:bodyPr>
          <a:lstStyle/>
          <a:p>
            <a:r>
              <a:rPr lang="en-US" dirty="0">
                <a:latin typeface="Tahoma" charset="0"/>
              </a:rPr>
              <a:t>How to represent a collection of same-type data?</a:t>
            </a:r>
          </a:p>
        </p:txBody>
      </p:sp>
    </p:spTree>
    <p:extLst>
      <p:ext uri="{BB962C8B-B14F-4D97-AF65-F5344CB8AC3E}">
        <p14:creationId xmlns:p14="http://schemas.microsoft.com/office/powerpoint/2010/main" val="234610033"/>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9095" y="1151165"/>
            <a:ext cx="5960399" cy="4501773"/>
          </a:xfrm>
        </p:spPr>
      </p:pic>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095" y="1181519"/>
            <a:ext cx="5924528" cy="4455211"/>
          </a:xfrm>
          <a:prstGeom prst="rect">
            <a:avLst/>
          </a:prstGeom>
        </p:spPr>
      </p:pic>
      <p:pic>
        <p:nvPicPr>
          <p:cNvPr id="5"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3255" y="1204153"/>
            <a:ext cx="5876204" cy="4442359"/>
          </a:xfrm>
          <a:prstGeom prst="rect">
            <a:avLst/>
          </a:prstGeom>
        </p:spPr>
      </p:pic>
    </p:spTree>
    <p:extLst>
      <p:ext uri="{BB962C8B-B14F-4D97-AF65-F5344CB8AC3E}">
        <p14:creationId xmlns:p14="http://schemas.microsoft.com/office/powerpoint/2010/main" val="5107868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9095" y="1151165"/>
            <a:ext cx="5960399" cy="4501773"/>
          </a:xfrm>
        </p:spPr>
      </p:pic>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095" y="1181519"/>
            <a:ext cx="5924528" cy="4455211"/>
          </a:xfrm>
          <a:prstGeom prst="rect">
            <a:avLst/>
          </a:prstGeom>
        </p:spPr>
      </p:pic>
      <p:pic>
        <p:nvPicPr>
          <p:cNvPr id="5"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9657" y="1204153"/>
            <a:ext cx="5863401" cy="4442359"/>
          </a:xfrm>
          <a:prstGeom prst="rect">
            <a:avLst/>
          </a:prstGeom>
        </p:spPr>
      </p:pic>
    </p:spTree>
    <p:extLst>
      <p:ext uri="{BB962C8B-B14F-4D97-AF65-F5344CB8AC3E}">
        <p14:creationId xmlns:p14="http://schemas.microsoft.com/office/powerpoint/2010/main" val="253800064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9095" y="1151165"/>
            <a:ext cx="5960399" cy="4501773"/>
          </a:xfrm>
        </p:spPr>
      </p:pic>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095" y="1181519"/>
            <a:ext cx="5924528" cy="4455211"/>
          </a:xfrm>
          <a:prstGeom prst="rect">
            <a:avLst/>
          </a:prstGeom>
        </p:spPr>
      </p:pic>
      <p:pic>
        <p:nvPicPr>
          <p:cNvPr id="5"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9738" y="1213251"/>
            <a:ext cx="5883239" cy="4424162"/>
          </a:xfrm>
          <a:prstGeom prst="rect">
            <a:avLst/>
          </a:prstGeom>
        </p:spPr>
      </p:pic>
    </p:spTree>
    <p:extLst>
      <p:ext uri="{BB962C8B-B14F-4D97-AF65-F5344CB8AC3E}">
        <p14:creationId xmlns:p14="http://schemas.microsoft.com/office/powerpoint/2010/main" val="421469560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9095" y="1151165"/>
            <a:ext cx="5960399" cy="4501773"/>
          </a:xfrm>
        </p:spPr>
      </p:pic>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095" y="1181519"/>
            <a:ext cx="5924528" cy="4455211"/>
          </a:xfrm>
          <a:prstGeom prst="rect">
            <a:avLst/>
          </a:prstGeom>
        </p:spPr>
      </p:pic>
      <p:pic>
        <p:nvPicPr>
          <p:cNvPr id="5"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9738" y="1207902"/>
            <a:ext cx="5883239" cy="4434860"/>
          </a:xfrm>
          <a:prstGeom prst="rect">
            <a:avLst/>
          </a:prstGeom>
        </p:spPr>
      </p:pic>
    </p:spTree>
    <p:extLst>
      <p:ext uri="{BB962C8B-B14F-4D97-AF65-F5344CB8AC3E}">
        <p14:creationId xmlns:p14="http://schemas.microsoft.com/office/powerpoint/2010/main" val="258803974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9095" y="1151165"/>
            <a:ext cx="5960399" cy="4501773"/>
          </a:xfrm>
        </p:spPr>
      </p:pic>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095" y="1181519"/>
            <a:ext cx="5924528" cy="4455211"/>
          </a:xfrm>
          <a:prstGeom prst="rect">
            <a:avLst/>
          </a:prstGeom>
        </p:spPr>
      </p:pic>
      <p:pic>
        <p:nvPicPr>
          <p:cNvPr id="5"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9738" y="1211668"/>
            <a:ext cx="5883239" cy="4427329"/>
          </a:xfrm>
          <a:prstGeom prst="rect">
            <a:avLst/>
          </a:prstGeom>
        </p:spPr>
      </p:pic>
    </p:spTree>
    <p:extLst>
      <p:ext uri="{BB962C8B-B14F-4D97-AF65-F5344CB8AC3E}">
        <p14:creationId xmlns:p14="http://schemas.microsoft.com/office/powerpoint/2010/main" val="63427203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1673352" y="2835784"/>
            <a:ext cx="5797296" cy="2638370"/>
          </a:xfrm>
        </p:spPr>
        <p:txBody>
          <a:bodyPr>
            <a:normAutofit/>
          </a:bodyPr>
          <a:lstStyle/>
          <a:p>
            <a:r>
              <a:rPr lang="en-US" sz="1800" dirty="0"/>
              <a:t>“Bubble Up” algorithm will </a:t>
            </a:r>
            <a:r>
              <a:rPr lang="en-US" sz="1800" b="1" dirty="0">
                <a:solidFill>
                  <a:schemeClr val="accent1"/>
                </a:solidFill>
              </a:rPr>
              <a:t>move largest value to its correct location</a:t>
            </a:r>
            <a:r>
              <a:rPr lang="en-US" sz="1800" dirty="0"/>
              <a:t> (to the right)</a:t>
            </a:r>
          </a:p>
          <a:p>
            <a:r>
              <a:rPr lang="en-US" sz="1800" dirty="0"/>
              <a:t>Repeat “Bubble Up” until all elements are correctly placed:</a:t>
            </a:r>
          </a:p>
          <a:p>
            <a:pPr lvl="1"/>
            <a:r>
              <a:rPr lang="en-US" sz="1800" b="1" dirty="0">
                <a:solidFill>
                  <a:schemeClr val="accent1"/>
                </a:solidFill>
              </a:rPr>
              <a:t>Maximum of N-1 times</a:t>
            </a:r>
          </a:p>
          <a:p>
            <a:pPr lvl="1"/>
            <a:r>
              <a:rPr lang="en-US" sz="1800" dirty="0"/>
              <a:t>Can finish early if </a:t>
            </a:r>
            <a:r>
              <a:rPr lang="en-US" sz="1800" dirty="0">
                <a:solidFill>
                  <a:schemeClr val="accent1"/>
                </a:solidFill>
              </a:rPr>
              <a:t>no swapping </a:t>
            </a:r>
            <a:r>
              <a:rPr lang="en-US" sz="1800" dirty="0"/>
              <a:t>occurs</a:t>
            </a:r>
          </a:p>
          <a:p>
            <a:r>
              <a:rPr lang="en-US" sz="1800" dirty="0"/>
              <a:t>We reduce the number of elements we compare each time one is correctly placed</a:t>
            </a:r>
          </a:p>
          <a:p>
            <a:endParaRPr lang="en-US" dirty="0"/>
          </a:p>
        </p:txBody>
      </p:sp>
    </p:spTree>
    <p:extLst>
      <p:ext uri="{BB962C8B-B14F-4D97-AF65-F5344CB8AC3E}">
        <p14:creationId xmlns:p14="http://schemas.microsoft.com/office/powerpoint/2010/main" val="11495999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Truth in </a:t>
            </a:r>
            <a:r>
              <a:rPr lang="en-US" dirty="0" err="1"/>
              <a:t>cs</a:t>
            </a:r>
            <a:r>
              <a:rPr lang="en-US" dirty="0"/>
              <a:t> act</a:t>
            </a:r>
          </a:p>
        </p:txBody>
      </p:sp>
      <p:sp>
        <p:nvSpPr>
          <p:cNvPr id="3" name="Content Placeholder 2"/>
          <p:cNvSpPr>
            <a:spLocks noGrp="1"/>
          </p:cNvSpPr>
          <p:nvPr>
            <p:ph idx="1"/>
          </p:nvPr>
        </p:nvSpPr>
        <p:spPr/>
        <p:txBody>
          <a:bodyPr>
            <a:normAutofit/>
          </a:bodyPr>
          <a:lstStyle/>
          <a:p>
            <a:r>
              <a:rPr lang="en-US" sz="1800" dirty="0"/>
              <a:t>Nobody uses </a:t>
            </a:r>
            <a:r>
              <a:rPr lang="en-US" sz="1800" dirty="0" err="1"/>
              <a:t>bubblesort</a:t>
            </a:r>
            <a:endParaRPr lang="en-US" sz="1800" dirty="0"/>
          </a:p>
          <a:p>
            <a:r>
              <a:rPr lang="en-US" sz="1800" dirty="0"/>
              <a:t>Nobody</a:t>
            </a:r>
          </a:p>
          <a:p>
            <a:r>
              <a:rPr lang="en-US" sz="1800" dirty="0"/>
              <a:t>Never</a:t>
            </a:r>
          </a:p>
          <a:p>
            <a:r>
              <a:rPr lang="en-US" sz="1800" dirty="0"/>
              <a:t>Because it is extremely inefficient</a:t>
            </a:r>
          </a:p>
          <a:p>
            <a:r>
              <a:rPr lang="en-US" sz="1800" dirty="0"/>
              <a:t>If you use it at your future job:</a:t>
            </a:r>
          </a:p>
          <a:p>
            <a:pPr marL="171450" lvl="1" indent="0">
              <a:buSzPct val="50000"/>
              <a:buNone/>
            </a:pPr>
            <a:r>
              <a:rPr lang="en-US" sz="1800" dirty="0"/>
              <a:t> </a:t>
            </a:r>
            <a:r>
              <a:rPr lang="mr-IN" sz="1800" dirty="0"/>
              <a:t>–</a:t>
            </a:r>
            <a:r>
              <a:rPr lang="en-US" sz="1800" dirty="0"/>
              <a:t> please don’t say you went to Clemson</a:t>
            </a:r>
          </a:p>
          <a:p>
            <a:endParaRPr lang="en-US" sz="1800" dirty="0"/>
          </a:p>
        </p:txBody>
      </p:sp>
    </p:spTree>
    <p:extLst>
      <p:ext uri="{BB962C8B-B14F-4D97-AF65-F5344CB8AC3E}">
        <p14:creationId xmlns:p14="http://schemas.microsoft.com/office/powerpoint/2010/main" val="202869652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mergesort</a:t>
            </a:r>
            <a:endParaRPr lang="en-US" dirty="0"/>
          </a:p>
        </p:txBody>
      </p:sp>
      <p:sp>
        <p:nvSpPr>
          <p:cNvPr id="3" name="Content Placeholder 2"/>
          <p:cNvSpPr>
            <a:spLocks noGrp="1"/>
          </p:cNvSpPr>
          <p:nvPr>
            <p:ph idx="1"/>
          </p:nvPr>
        </p:nvSpPr>
        <p:spPr>
          <a:xfrm>
            <a:off x="1673352" y="2645229"/>
            <a:ext cx="5797296" cy="2517042"/>
          </a:xfrm>
        </p:spPr>
        <p:txBody>
          <a:bodyPr>
            <a:normAutofit fontScale="92500" lnSpcReduction="10000"/>
          </a:bodyPr>
          <a:lstStyle/>
          <a:p>
            <a:r>
              <a:rPr lang="en-US" sz="1950" dirty="0"/>
              <a:t>Divide and Conquer </a:t>
            </a:r>
          </a:p>
          <a:p>
            <a:pPr lvl="1"/>
            <a:r>
              <a:rPr lang="en-US" sz="1950" dirty="0"/>
              <a:t>cuts the problem in half each time, but uses the result of both halves:</a:t>
            </a:r>
          </a:p>
          <a:p>
            <a:pPr lvl="2"/>
            <a:r>
              <a:rPr lang="en-US" sz="1950" dirty="0"/>
              <a:t>cut the problem in half until the problem is trivial</a:t>
            </a:r>
          </a:p>
          <a:p>
            <a:pPr lvl="2"/>
            <a:r>
              <a:rPr lang="en-US" sz="1950" dirty="0"/>
              <a:t>solve for both halves</a:t>
            </a:r>
          </a:p>
          <a:p>
            <a:pPr lvl="2"/>
            <a:r>
              <a:rPr lang="en-US" sz="1950" dirty="0"/>
              <a:t>combine the solutions</a:t>
            </a:r>
          </a:p>
          <a:p>
            <a:r>
              <a:rPr lang="en-US" sz="1950" dirty="0">
                <a:hlinkClick r:id="rId2"/>
              </a:rPr>
              <a:t>Merge-sort with Transylvanian-saxon (German) folk dance</a:t>
            </a:r>
            <a:endParaRPr lang="en-US" sz="1950" dirty="0"/>
          </a:p>
          <a:p>
            <a:pPr lvl="3"/>
            <a:endParaRPr lang="en-US" dirty="0"/>
          </a:p>
        </p:txBody>
      </p:sp>
    </p:spTree>
    <p:extLst>
      <p:ext uri="{BB962C8B-B14F-4D97-AF65-F5344CB8AC3E}">
        <p14:creationId xmlns:p14="http://schemas.microsoft.com/office/powerpoint/2010/main" val="8492865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Mergesort</a:t>
            </a:r>
            <a:r>
              <a:rPr lang="en-US" dirty="0"/>
              <a:t> algorithm</a:t>
            </a:r>
          </a:p>
        </p:txBody>
      </p:sp>
      <p:sp>
        <p:nvSpPr>
          <p:cNvPr id="3" name="Content Placeholder 2"/>
          <p:cNvSpPr>
            <a:spLocks noGrp="1"/>
          </p:cNvSpPr>
          <p:nvPr>
            <p:ph idx="1"/>
          </p:nvPr>
        </p:nvSpPr>
        <p:spPr>
          <a:xfrm>
            <a:off x="1673352" y="2645230"/>
            <a:ext cx="5797296" cy="2645228"/>
          </a:xfrm>
        </p:spPr>
        <p:txBody>
          <a:bodyPr>
            <a:normAutofit/>
          </a:bodyPr>
          <a:lstStyle/>
          <a:p>
            <a:r>
              <a:rPr lang="en-US" sz="1800" dirty="0"/>
              <a:t>Divide the unsorted array into 2 halves until the sub-arrays only contain one element</a:t>
            </a:r>
          </a:p>
          <a:p>
            <a:r>
              <a:rPr lang="en-US" sz="1800" dirty="0"/>
              <a:t>Merge the sub-problem solutions together:</a:t>
            </a:r>
          </a:p>
          <a:p>
            <a:pPr lvl="1"/>
            <a:r>
              <a:rPr lang="en-US" sz="1800" dirty="0"/>
              <a:t>Compare the sub-array’s first elements</a:t>
            </a:r>
          </a:p>
          <a:p>
            <a:pPr lvl="1"/>
            <a:r>
              <a:rPr lang="en-US" sz="1800" dirty="0"/>
              <a:t>Remove the smallest element and put it into the result array</a:t>
            </a:r>
          </a:p>
          <a:p>
            <a:pPr lvl="1"/>
            <a:r>
              <a:rPr lang="en-US" sz="1800" dirty="0"/>
              <a:t>Continue the process until all elements have been put into the result array</a:t>
            </a:r>
          </a:p>
          <a:p>
            <a:pPr lvl="3"/>
            <a:endParaRPr lang="en-US" dirty="0"/>
          </a:p>
        </p:txBody>
      </p:sp>
    </p:spTree>
    <p:extLst>
      <p:ext uri="{BB962C8B-B14F-4D97-AF65-F5344CB8AC3E}">
        <p14:creationId xmlns:p14="http://schemas.microsoft.com/office/powerpoint/2010/main" val="52990753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2889" y="1346597"/>
            <a:ext cx="5378223" cy="4065984"/>
          </a:xfrm>
        </p:spPr>
      </p:pic>
    </p:spTree>
    <p:extLst>
      <p:ext uri="{BB962C8B-B14F-4D97-AF65-F5344CB8AC3E}">
        <p14:creationId xmlns:p14="http://schemas.microsoft.com/office/powerpoint/2010/main" val="8508825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ChangeArrowheads="1"/>
          </p:cNvSpPr>
          <p:nvPr>
            <p:ph type="title"/>
          </p:nvPr>
        </p:nvSpPr>
        <p:spPr>
          <a:xfrm>
            <a:off x="533400" y="274638"/>
            <a:ext cx="8153400" cy="1173162"/>
          </a:xfrm>
        </p:spPr>
        <p:txBody>
          <a:bodyPr/>
          <a:lstStyle/>
          <a:p>
            <a:r>
              <a:rPr lang="en-US" dirty="0"/>
              <a:t>Introduction to Arrays</a:t>
            </a:r>
          </a:p>
        </p:txBody>
      </p:sp>
      <p:sp>
        <p:nvSpPr>
          <p:cNvPr id="439299" name="Rectangle 3"/>
          <p:cNvSpPr>
            <a:spLocks noGrp="1" noChangeArrowheads="1"/>
          </p:cNvSpPr>
          <p:nvPr>
            <p:ph sz="quarter" idx="1"/>
          </p:nvPr>
        </p:nvSpPr>
        <p:spPr>
          <a:xfrm>
            <a:off x="533400" y="1812085"/>
            <a:ext cx="6400800" cy="4572000"/>
          </a:xfrm>
          <a:noFill/>
          <a:ln/>
        </p:spPr>
        <p:txBody>
          <a:bodyPr>
            <a:normAutofit/>
          </a:bodyPr>
          <a:lstStyle/>
          <a:p>
            <a:pPr>
              <a:buSzTx/>
            </a:pPr>
            <a:r>
              <a:rPr lang="en-US" dirty="0"/>
              <a:t>An indexed data structure that holds a collection of multiple variables of:</a:t>
            </a:r>
          </a:p>
          <a:p>
            <a:pPr marL="617220" lvl="1" indent="-342900">
              <a:buSzTx/>
            </a:pPr>
            <a:r>
              <a:rPr lang="en-US" dirty="0"/>
              <a:t>Same type</a:t>
            </a:r>
          </a:p>
          <a:p>
            <a:pPr marL="617220" lvl="1" indent="-342900">
              <a:buSzTx/>
            </a:pPr>
            <a:r>
              <a:rPr lang="en-US" dirty="0"/>
              <a:t>Same name</a:t>
            </a:r>
          </a:p>
          <a:p>
            <a:pPr marL="617220" lvl="1" indent="-342900">
              <a:buSzTx/>
            </a:pPr>
            <a:r>
              <a:rPr lang="en-US" dirty="0"/>
              <a:t>Contiguous block of memory</a:t>
            </a:r>
          </a:p>
          <a:p>
            <a:pPr marL="640080" indent="-457200">
              <a:buSzTx/>
            </a:pPr>
            <a:r>
              <a:rPr lang="en-US" dirty="0"/>
              <a:t>Can manipulate or use</a:t>
            </a:r>
          </a:p>
          <a:p>
            <a:pPr marL="800100" lvl="1" indent="-342900">
              <a:buSzTx/>
            </a:pPr>
            <a:r>
              <a:rPr lang="en-US" dirty="0"/>
              <a:t>Individual variables or</a:t>
            </a:r>
          </a:p>
          <a:p>
            <a:pPr marL="800100" lvl="1" indent="-342900">
              <a:buSzTx/>
            </a:pPr>
            <a:r>
              <a:rPr lang="en-US" dirty="0"/>
              <a:t>‘List’ as one entity</a:t>
            </a:r>
          </a:p>
        </p:txBody>
      </p:sp>
      <p:pic>
        <p:nvPicPr>
          <p:cNvPr id="4" name="Picture 1" descr="ch06images_Page_04.png"/>
          <p:cNvPicPr>
            <a:picLocks noGrp="1" noChangeAspect="1"/>
          </p:cNvPicPr>
          <p:nvPr isPhoto="1"/>
        </p:nvPicPr>
        <p:blipFill>
          <a:blip r:embed="rId3" cstate="print"/>
          <a:srcRect l="43333" t="21190" r="42500" b="23906"/>
          <a:stretch>
            <a:fillRect/>
          </a:stretch>
        </p:blipFill>
        <p:spPr bwMode="auto">
          <a:xfrm>
            <a:off x="7086600" y="1066800"/>
            <a:ext cx="1600200" cy="3765176"/>
          </a:xfrm>
          <a:prstGeom prst="rect">
            <a:avLst/>
          </a:prstGeom>
          <a:noFill/>
          <a:ln w="9525">
            <a:noFill/>
            <a:miter lim="800000"/>
            <a:headEnd/>
            <a:tailEnd/>
          </a:ln>
        </p:spPr>
      </p:pic>
      <p:pic>
        <p:nvPicPr>
          <p:cNvPr id="1026" name="Picture 2" descr="http://t3.gstatic.com/images?q=tbn:ANd9GcT9_K1h9OEOX97Cw3MkAcZztc1p14xQ2jZJMTLEzYAdtirhEHH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7201" y="3962400"/>
            <a:ext cx="2152650" cy="2124076"/>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6934200" y="4862138"/>
            <a:ext cx="1981200" cy="1538662"/>
          </a:xfrm>
          <a:prstGeom prst="wedgeRoundRectCallout">
            <a:avLst>
              <a:gd name="adj1" fmla="val -112495"/>
              <a:gd name="adj2" fmla="val -47181"/>
              <a:gd name="adj3" fmla="val 16667"/>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 collection of integers. I’ll name it </a:t>
            </a:r>
            <a:r>
              <a:rPr lang="en-US" dirty="0" err="1">
                <a:solidFill>
                  <a:schemeClr val="tx1"/>
                </a:solidFill>
              </a:rPr>
              <a:t>nums</a:t>
            </a:r>
            <a:r>
              <a:rPr lang="en-US" dirty="0">
                <a:solidFill>
                  <a:schemeClr val="tx1"/>
                </a:solidFill>
              </a:rPr>
              <a:t>.</a:t>
            </a:r>
          </a:p>
          <a:p>
            <a:pPr algn="ctr"/>
            <a:r>
              <a:rPr lang="en-US" dirty="0">
                <a:solidFill>
                  <a:schemeClr val="tx1"/>
                </a:solidFill>
              </a:rPr>
              <a:t>Type is int.</a:t>
            </a:r>
          </a:p>
        </p:txBody>
      </p:sp>
    </p:spTree>
    <p:extLst>
      <p:ext uri="{BB962C8B-B14F-4D97-AF65-F5344CB8AC3E}">
        <p14:creationId xmlns:p14="http://schemas.microsoft.com/office/powerpoint/2010/main" val="578403886"/>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2889" y="1349555"/>
            <a:ext cx="5378223" cy="4060069"/>
          </a:xfrm>
        </p:spPr>
      </p:pic>
    </p:spTree>
    <p:extLst>
      <p:ext uri="{BB962C8B-B14F-4D97-AF65-F5344CB8AC3E}">
        <p14:creationId xmlns:p14="http://schemas.microsoft.com/office/powerpoint/2010/main" val="97781156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2889" y="1355443"/>
            <a:ext cx="5378223" cy="4048292"/>
          </a:xfrm>
        </p:spPr>
      </p:pic>
    </p:spTree>
    <p:extLst>
      <p:ext uri="{BB962C8B-B14F-4D97-AF65-F5344CB8AC3E}">
        <p14:creationId xmlns:p14="http://schemas.microsoft.com/office/powerpoint/2010/main" val="270538397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2889" y="1356893"/>
            <a:ext cx="5378223" cy="4045393"/>
          </a:xfrm>
        </p:spPr>
      </p:pic>
    </p:spTree>
    <p:extLst>
      <p:ext uri="{BB962C8B-B14F-4D97-AF65-F5344CB8AC3E}">
        <p14:creationId xmlns:p14="http://schemas.microsoft.com/office/powerpoint/2010/main" val="45938620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2889" y="1349076"/>
            <a:ext cx="5378223" cy="4061027"/>
          </a:xfrm>
        </p:spPr>
      </p:pic>
    </p:spTree>
    <p:extLst>
      <p:ext uri="{BB962C8B-B14F-4D97-AF65-F5344CB8AC3E}">
        <p14:creationId xmlns:p14="http://schemas.microsoft.com/office/powerpoint/2010/main" val="359803485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2889" y="1350071"/>
            <a:ext cx="5378223" cy="4059036"/>
          </a:xfrm>
        </p:spPr>
      </p:pic>
    </p:spTree>
    <p:extLst>
      <p:ext uri="{BB962C8B-B14F-4D97-AF65-F5344CB8AC3E}">
        <p14:creationId xmlns:p14="http://schemas.microsoft.com/office/powerpoint/2010/main" val="3415578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6161" y="1350071"/>
            <a:ext cx="5371679" cy="4059036"/>
          </a:xfrm>
        </p:spPr>
      </p:pic>
    </p:spTree>
    <p:extLst>
      <p:ext uri="{BB962C8B-B14F-4D97-AF65-F5344CB8AC3E}">
        <p14:creationId xmlns:p14="http://schemas.microsoft.com/office/powerpoint/2010/main" val="296186158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2889" y="1350550"/>
            <a:ext cx="5378223" cy="4058078"/>
          </a:xfrm>
        </p:spPr>
      </p:pic>
    </p:spTree>
    <p:extLst>
      <p:ext uri="{BB962C8B-B14F-4D97-AF65-F5344CB8AC3E}">
        <p14:creationId xmlns:p14="http://schemas.microsoft.com/office/powerpoint/2010/main" val="201931781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2889" y="1357393"/>
            <a:ext cx="5378223" cy="4044392"/>
          </a:xfrm>
        </p:spPr>
      </p:pic>
    </p:spTree>
    <p:extLst>
      <p:ext uri="{BB962C8B-B14F-4D97-AF65-F5344CB8AC3E}">
        <p14:creationId xmlns:p14="http://schemas.microsoft.com/office/powerpoint/2010/main" val="416328586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97080" y="1350071"/>
            <a:ext cx="5349840" cy="4059036"/>
          </a:xfrm>
        </p:spPr>
      </p:pic>
    </p:spTree>
    <p:extLst>
      <p:ext uri="{BB962C8B-B14F-4D97-AF65-F5344CB8AC3E}">
        <p14:creationId xmlns:p14="http://schemas.microsoft.com/office/powerpoint/2010/main" val="135389405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2889" y="1351030"/>
            <a:ext cx="5378223" cy="4057118"/>
          </a:xfrm>
        </p:spPr>
      </p:pic>
    </p:spTree>
    <p:extLst>
      <p:ext uri="{BB962C8B-B14F-4D97-AF65-F5344CB8AC3E}">
        <p14:creationId xmlns:p14="http://schemas.microsoft.com/office/powerpoint/2010/main" val="17600573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ChangeArrowheads="1"/>
          </p:cNvSpPr>
          <p:nvPr>
            <p:ph type="title"/>
          </p:nvPr>
        </p:nvSpPr>
        <p:spPr>
          <a:xfrm>
            <a:off x="304800" y="274638"/>
            <a:ext cx="8382000" cy="1143000"/>
          </a:xfrm>
        </p:spPr>
        <p:txBody>
          <a:bodyPr/>
          <a:lstStyle/>
          <a:p>
            <a:r>
              <a:rPr lang="en-US" dirty="0"/>
              <a:t>Declaring Arrays</a:t>
            </a:r>
          </a:p>
        </p:txBody>
      </p:sp>
      <p:sp>
        <p:nvSpPr>
          <p:cNvPr id="439299" name="Rectangle 3"/>
          <p:cNvSpPr>
            <a:spLocks noGrp="1" noChangeArrowheads="1"/>
          </p:cNvSpPr>
          <p:nvPr>
            <p:ph sz="quarter" idx="1"/>
          </p:nvPr>
        </p:nvSpPr>
        <p:spPr>
          <a:xfrm>
            <a:off x="304800" y="1447800"/>
            <a:ext cx="6781800" cy="4572000"/>
          </a:xfrm>
          <a:noFill/>
          <a:ln/>
        </p:spPr>
        <p:txBody>
          <a:bodyPr>
            <a:normAutofit/>
          </a:bodyPr>
          <a:lstStyle/>
          <a:p>
            <a:pPr marL="0" indent="0">
              <a:buNone/>
            </a:pPr>
            <a:r>
              <a:rPr lang="en-US" dirty="0"/>
              <a:t>General Format for declaring arrays:</a:t>
            </a:r>
          </a:p>
          <a:p>
            <a:pPr marL="0" indent="0">
              <a:buNone/>
            </a:pPr>
            <a:endParaRPr lang="en-US" sz="1000" dirty="0"/>
          </a:p>
          <a:p>
            <a:pPr marL="0" indent="0">
              <a:buNone/>
            </a:pPr>
            <a:r>
              <a:rPr lang="en-US" dirty="0">
                <a:solidFill>
                  <a:srgbClr val="0070C0"/>
                </a:solidFill>
                <a:latin typeface="Courier New" pitchFamily="49" charset="0"/>
                <a:cs typeface="Courier New" pitchFamily="49" charset="0"/>
              </a:rPr>
              <a:t>&lt;data type&gt; &lt;variable&gt; </a:t>
            </a:r>
            <a:r>
              <a:rPr lang="en-US" dirty="0">
                <a:latin typeface="Courier New" pitchFamily="49" charset="0"/>
                <a:cs typeface="Courier New" pitchFamily="49" charset="0"/>
              </a:rPr>
              <a:t>[</a:t>
            </a:r>
            <a:r>
              <a:rPr lang="en-US" dirty="0">
                <a:solidFill>
                  <a:srgbClr val="0070C0"/>
                </a:solidFill>
                <a:latin typeface="Courier New" pitchFamily="49" charset="0"/>
                <a:cs typeface="Courier New" pitchFamily="49" charset="0"/>
              </a:rPr>
              <a:t>&lt;size&gt;</a:t>
            </a:r>
            <a:r>
              <a:rPr lang="en-US" dirty="0">
                <a:latin typeface="Courier New" pitchFamily="49" charset="0"/>
                <a:cs typeface="Courier New" pitchFamily="49" charset="0"/>
              </a:rPr>
              <a:t>];</a:t>
            </a:r>
          </a:p>
          <a:p>
            <a:pPr marL="0" indent="0">
              <a:buNone/>
            </a:pPr>
            <a:endParaRPr lang="en-US" b="1" dirty="0">
              <a:solidFill>
                <a:srgbClr val="0070C0"/>
              </a:solidFill>
              <a:latin typeface="Courier New" pitchFamily="49" charset="0"/>
              <a:cs typeface="Courier New" pitchFamily="49" charset="0"/>
            </a:endParaRPr>
          </a:p>
          <a:p>
            <a:pPr marL="0" indent="0">
              <a:buNone/>
            </a:pPr>
            <a:r>
              <a:rPr lang="en-US" dirty="0" err="1">
                <a:latin typeface="Courier New" pitchFamily="49" charset="0"/>
                <a:cs typeface="Courier New" pitchFamily="49" charset="0"/>
              </a:rPr>
              <a:t>int</a:t>
            </a:r>
            <a:r>
              <a:rPr lang="en-US" dirty="0">
                <a:latin typeface="Courier New" pitchFamily="49" charset="0"/>
                <a:cs typeface="Courier New" pitchFamily="49" charset="0"/>
              </a:rPr>
              <a:t> </a:t>
            </a:r>
            <a:r>
              <a:rPr lang="en-US" dirty="0" err="1">
                <a:latin typeface="Courier New" pitchFamily="49" charset="0"/>
                <a:cs typeface="Courier New" pitchFamily="49" charset="0"/>
              </a:rPr>
              <a:t>nums</a:t>
            </a:r>
            <a:r>
              <a:rPr lang="en-US" dirty="0">
                <a:latin typeface="Courier New" pitchFamily="49" charset="0"/>
                <a:cs typeface="Courier New" pitchFamily="49" charset="0"/>
              </a:rPr>
              <a:t>[12];</a:t>
            </a:r>
          </a:p>
        </p:txBody>
      </p:sp>
      <p:pic>
        <p:nvPicPr>
          <p:cNvPr id="4" name="Picture 1" descr="ch06images_Page_04.png"/>
          <p:cNvPicPr>
            <a:picLocks noGrp="1" noChangeAspect="1"/>
          </p:cNvPicPr>
          <p:nvPr isPhoto="1"/>
        </p:nvPicPr>
        <p:blipFill>
          <a:blip r:embed="rId3" cstate="print"/>
          <a:srcRect l="43333" t="21190" r="42500" b="23906"/>
          <a:stretch>
            <a:fillRect/>
          </a:stretch>
        </p:blipFill>
        <p:spPr bwMode="auto">
          <a:xfrm>
            <a:off x="7086600" y="1066800"/>
            <a:ext cx="1600200" cy="3765176"/>
          </a:xfrm>
          <a:prstGeom prst="rect">
            <a:avLst/>
          </a:prstGeom>
          <a:noFill/>
          <a:ln w="9525">
            <a:noFill/>
            <a:miter lim="800000"/>
            <a:headEnd/>
            <a:tailEnd/>
          </a:ln>
        </p:spPr>
      </p:pic>
      <p:pic>
        <p:nvPicPr>
          <p:cNvPr id="1026" name="Picture 2" descr="http://t3.gstatic.com/images?q=tbn:ANd9GcT9_K1h9OEOX97Cw3MkAcZztc1p14xQ2jZJMTLEzYAdtirhEHH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7725" y="3925886"/>
            <a:ext cx="2152650" cy="2124076"/>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6934200" y="4862138"/>
            <a:ext cx="1981200" cy="1538662"/>
          </a:xfrm>
          <a:prstGeom prst="wedgeRoundRectCallout">
            <a:avLst>
              <a:gd name="adj1" fmla="val -112495"/>
              <a:gd name="adj2" fmla="val -47181"/>
              <a:gd name="adj3" fmla="val 16667"/>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 collection of integers. I’ll name it </a:t>
            </a:r>
            <a:r>
              <a:rPr lang="en-US" dirty="0" err="1">
                <a:solidFill>
                  <a:schemeClr val="tx1"/>
                </a:solidFill>
              </a:rPr>
              <a:t>nums</a:t>
            </a:r>
            <a:r>
              <a:rPr lang="en-US" dirty="0">
                <a:solidFill>
                  <a:schemeClr val="tx1"/>
                </a:solidFill>
              </a:rPr>
              <a:t>.</a:t>
            </a:r>
          </a:p>
          <a:p>
            <a:pPr algn="ctr"/>
            <a:r>
              <a:rPr lang="en-US" dirty="0">
                <a:solidFill>
                  <a:schemeClr val="tx1"/>
                </a:solidFill>
              </a:rPr>
              <a:t>Type is int.</a:t>
            </a:r>
          </a:p>
        </p:txBody>
      </p:sp>
    </p:spTree>
    <p:extLst>
      <p:ext uri="{BB962C8B-B14F-4D97-AF65-F5344CB8AC3E}">
        <p14:creationId xmlns:p14="http://schemas.microsoft.com/office/powerpoint/2010/main" val="1091890532"/>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4841" y="1350071"/>
            <a:ext cx="5374319" cy="4059036"/>
          </a:xfrm>
        </p:spPr>
      </p:pic>
    </p:spTree>
    <p:extLst>
      <p:ext uri="{BB962C8B-B14F-4D97-AF65-F5344CB8AC3E}">
        <p14:creationId xmlns:p14="http://schemas.microsoft.com/office/powerpoint/2010/main" val="108732781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4841" y="1352023"/>
            <a:ext cx="5374319" cy="4055132"/>
          </a:xfrm>
        </p:spPr>
      </p:pic>
    </p:spTree>
    <p:extLst>
      <p:ext uri="{BB962C8B-B14F-4D97-AF65-F5344CB8AC3E}">
        <p14:creationId xmlns:p14="http://schemas.microsoft.com/office/powerpoint/2010/main" val="212553089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4841" y="1353975"/>
            <a:ext cx="5374319" cy="4051229"/>
          </a:xfrm>
        </p:spPr>
      </p:pic>
    </p:spTree>
    <p:extLst>
      <p:ext uri="{BB962C8B-B14F-4D97-AF65-F5344CB8AC3E}">
        <p14:creationId xmlns:p14="http://schemas.microsoft.com/office/powerpoint/2010/main" val="61594059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9371" y="1350071"/>
            <a:ext cx="5365258" cy="4059036"/>
          </a:xfrm>
        </p:spPr>
      </p:pic>
    </p:spTree>
    <p:extLst>
      <p:ext uri="{BB962C8B-B14F-4D97-AF65-F5344CB8AC3E}">
        <p14:creationId xmlns:p14="http://schemas.microsoft.com/office/powerpoint/2010/main" val="383866458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7421" y="1350071"/>
            <a:ext cx="5369157" cy="4059036"/>
          </a:xfrm>
        </p:spPr>
      </p:pic>
    </p:spTree>
    <p:extLst>
      <p:ext uri="{BB962C8B-B14F-4D97-AF65-F5344CB8AC3E}">
        <p14:creationId xmlns:p14="http://schemas.microsoft.com/office/powerpoint/2010/main" val="77901034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4841" y="1352502"/>
            <a:ext cx="5374319" cy="4054174"/>
          </a:xfrm>
        </p:spPr>
      </p:pic>
    </p:spTree>
    <p:extLst>
      <p:ext uri="{BB962C8B-B14F-4D97-AF65-F5344CB8AC3E}">
        <p14:creationId xmlns:p14="http://schemas.microsoft.com/office/powerpoint/2010/main" val="80340195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4841" y="1351544"/>
            <a:ext cx="5374319" cy="4056090"/>
          </a:xfrm>
        </p:spPr>
      </p:pic>
    </p:spTree>
    <p:extLst>
      <p:ext uri="{BB962C8B-B14F-4D97-AF65-F5344CB8AC3E}">
        <p14:creationId xmlns:p14="http://schemas.microsoft.com/office/powerpoint/2010/main" val="299045911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3557" y="1374564"/>
            <a:ext cx="5367899" cy="4059036"/>
          </a:xfrm>
        </p:spPr>
      </p:pic>
    </p:spTree>
    <p:extLst>
      <p:ext uri="{BB962C8B-B14F-4D97-AF65-F5344CB8AC3E}">
        <p14:creationId xmlns:p14="http://schemas.microsoft.com/office/powerpoint/2010/main" val="350517040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3557" y="1377506"/>
            <a:ext cx="5367899" cy="4053152"/>
          </a:xfrm>
        </p:spPr>
      </p:pic>
    </p:spTree>
    <p:extLst>
      <p:ext uri="{BB962C8B-B14F-4D97-AF65-F5344CB8AC3E}">
        <p14:creationId xmlns:p14="http://schemas.microsoft.com/office/powerpoint/2010/main" val="253318812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6130" y="1374564"/>
            <a:ext cx="5362753" cy="4059036"/>
          </a:xfrm>
        </p:spPr>
      </p:pic>
    </p:spTree>
    <p:extLst>
      <p:ext uri="{BB962C8B-B14F-4D97-AF65-F5344CB8AC3E}">
        <p14:creationId xmlns:p14="http://schemas.microsoft.com/office/powerpoint/2010/main" val="20702314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ChangeArrowheads="1"/>
          </p:cNvSpPr>
          <p:nvPr>
            <p:ph type="title"/>
          </p:nvPr>
        </p:nvSpPr>
        <p:spPr>
          <a:xfrm>
            <a:off x="328332" y="274638"/>
            <a:ext cx="8358468" cy="1143000"/>
          </a:xfrm>
        </p:spPr>
        <p:txBody>
          <a:bodyPr/>
          <a:lstStyle/>
          <a:p>
            <a:r>
              <a:rPr lang="en-US" dirty="0"/>
              <a:t>Declaring and Initializing Arrays</a:t>
            </a:r>
          </a:p>
        </p:txBody>
      </p:sp>
      <p:sp>
        <p:nvSpPr>
          <p:cNvPr id="439299" name="Rectangle 3"/>
          <p:cNvSpPr>
            <a:spLocks noGrp="1" noChangeArrowheads="1"/>
          </p:cNvSpPr>
          <p:nvPr>
            <p:ph sz="quarter" idx="1"/>
          </p:nvPr>
        </p:nvSpPr>
        <p:spPr>
          <a:xfrm>
            <a:off x="328332" y="1417638"/>
            <a:ext cx="6781800" cy="4572000"/>
          </a:xfrm>
          <a:noFill/>
          <a:ln/>
        </p:spPr>
        <p:txBody>
          <a:bodyPr>
            <a:normAutofit/>
          </a:bodyPr>
          <a:lstStyle/>
          <a:p>
            <a:pPr marL="0" indent="0">
              <a:buNone/>
            </a:pPr>
            <a:endParaRPr lang="en-US" b="1" dirty="0">
              <a:solidFill>
                <a:srgbClr val="0070C0"/>
              </a:solidFill>
              <a:latin typeface="Courier New" pitchFamily="49" charset="0"/>
              <a:cs typeface="Courier New" pitchFamily="49" charset="0"/>
            </a:endParaRPr>
          </a:p>
          <a:p>
            <a:pPr marL="0" indent="0">
              <a:buNone/>
            </a:pPr>
            <a:r>
              <a:rPr lang="en-US" dirty="0" err="1">
                <a:latin typeface="Courier New" pitchFamily="49" charset="0"/>
                <a:cs typeface="Courier New" pitchFamily="49" charset="0"/>
              </a:rPr>
              <a:t>int</a:t>
            </a:r>
            <a:r>
              <a:rPr lang="en-US" dirty="0">
                <a:latin typeface="Courier New" pitchFamily="49" charset="0"/>
                <a:cs typeface="Courier New" pitchFamily="49" charset="0"/>
              </a:rPr>
              <a:t> </a:t>
            </a:r>
            <a:r>
              <a:rPr lang="en-US" dirty="0" err="1">
                <a:latin typeface="Courier New" pitchFamily="49" charset="0"/>
                <a:cs typeface="Courier New" pitchFamily="49" charset="0"/>
              </a:rPr>
              <a:t>nums</a:t>
            </a:r>
            <a:r>
              <a:rPr lang="en-US" dirty="0">
                <a:latin typeface="Courier New" pitchFamily="49" charset="0"/>
                <a:cs typeface="Courier New" pitchFamily="49" charset="0"/>
              </a:rPr>
              <a:t>[12] = {-45, 6, 0, 72,</a:t>
            </a:r>
          </a:p>
          <a:p>
            <a:pPr marL="0" indent="0">
              <a:buNone/>
            </a:pPr>
            <a:r>
              <a:rPr lang="en-US" dirty="0">
                <a:latin typeface="Courier New" pitchFamily="49" charset="0"/>
                <a:cs typeface="Courier New" pitchFamily="49" charset="0"/>
              </a:rPr>
              <a:t>                1543, -89, 0, 62,</a:t>
            </a:r>
          </a:p>
          <a:p>
            <a:pPr marL="0" indent="0">
              <a:buNone/>
            </a:pPr>
            <a:r>
              <a:rPr lang="en-US" dirty="0">
                <a:latin typeface="Courier New" pitchFamily="49" charset="0"/>
                <a:cs typeface="Courier New" pitchFamily="49" charset="0"/>
              </a:rPr>
              <a:t>                -3, 1, 6453, 78};</a:t>
            </a:r>
          </a:p>
        </p:txBody>
      </p:sp>
      <p:pic>
        <p:nvPicPr>
          <p:cNvPr id="4" name="Picture 1" descr="ch06images_Page_04.png"/>
          <p:cNvPicPr>
            <a:picLocks noGrp="1" noChangeAspect="1"/>
          </p:cNvPicPr>
          <p:nvPr isPhoto="1"/>
        </p:nvPicPr>
        <p:blipFill>
          <a:blip r:embed="rId3" cstate="print"/>
          <a:srcRect l="43333" t="21190" r="42500" b="23906"/>
          <a:stretch>
            <a:fillRect/>
          </a:stretch>
        </p:blipFill>
        <p:spPr bwMode="auto">
          <a:xfrm>
            <a:off x="7086600" y="1066800"/>
            <a:ext cx="1600200" cy="3765176"/>
          </a:xfrm>
          <a:prstGeom prst="rect">
            <a:avLst/>
          </a:prstGeom>
          <a:noFill/>
          <a:ln w="9525">
            <a:noFill/>
            <a:miter lim="800000"/>
            <a:headEnd/>
            <a:tailEnd/>
          </a:ln>
        </p:spPr>
      </p:pic>
      <p:pic>
        <p:nvPicPr>
          <p:cNvPr id="1026" name="Picture 2" descr="http://t3.gstatic.com/images?q=tbn:ANd9GcT9_K1h9OEOX97Cw3MkAcZztc1p14xQ2jZJMTLEzYAdtirhEHH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9491" y="3870044"/>
            <a:ext cx="2152650" cy="2124076"/>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6934200" y="4862138"/>
            <a:ext cx="1981200" cy="1538662"/>
          </a:xfrm>
          <a:prstGeom prst="wedgeRoundRectCallout">
            <a:avLst>
              <a:gd name="adj1" fmla="val -112495"/>
              <a:gd name="adj2" fmla="val -47181"/>
              <a:gd name="adj3" fmla="val 16667"/>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 collection of integers. I’ll name it </a:t>
            </a:r>
            <a:r>
              <a:rPr lang="en-US" dirty="0" err="1">
                <a:solidFill>
                  <a:schemeClr val="tx1"/>
                </a:solidFill>
              </a:rPr>
              <a:t>nums</a:t>
            </a:r>
            <a:r>
              <a:rPr lang="en-US" dirty="0">
                <a:solidFill>
                  <a:schemeClr val="tx1"/>
                </a:solidFill>
              </a:rPr>
              <a:t>.</a:t>
            </a:r>
          </a:p>
          <a:p>
            <a:pPr algn="ctr"/>
            <a:r>
              <a:rPr lang="en-US" dirty="0">
                <a:solidFill>
                  <a:schemeClr val="tx1"/>
                </a:solidFill>
              </a:rPr>
              <a:t>Type is int.</a:t>
            </a:r>
          </a:p>
        </p:txBody>
      </p:sp>
    </p:spTree>
    <p:extLst>
      <p:ext uri="{BB962C8B-B14F-4D97-AF65-F5344CB8AC3E}">
        <p14:creationId xmlns:p14="http://schemas.microsoft.com/office/powerpoint/2010/main" val="798802866"/>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3557" y="1379929"/>
            <a:ext cx="5367899" cy="4048307"/>
          </a:xfrm>
        </p:spPr>
      </p:pic>
    </p:spTree>
    <p:extLst>
      <p:ext uri="{BB962C8B-B14F-4D97-AF65-F5344CB8AC3E}">
        <p14:creationId xmlns:p14="http://schemas.microsoft.com/office/powerpoint/2010/main" val="294160284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3557" y="1387230"/>
            <a:ext cx="5367899" cy="4033704"/>
          </a:xfrm>
        </p:spPr>
      </p:pic>
    </p:spTree>
    <p:extLst>
      <p:ext uri="{BB962C8B-B14F-4D97-AF65-F5344CB8AC3E}">
        <p14:creationId xmlns:p14="http://schemas.microsoft.com/office/powerpoint/2010/main" val="372137257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3557" y="1378460"/>
            <a:ext cx="5367899" cy="4051244"/>
          </a:xfrm>
        </p:spPr>
      </p:pic>
    </p:spTree>
    <p:extLst>
      <p:ext uri="{BB962C8B-B14F-4D97-AF65-F5344CB8AC3E}">
        <p14:creationId xmlns:p14="http://schemas.microsoft.com/office/powerpoint/2010/main" val="371847994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3557" y="1380887"/>
            <a:ext cx="5367899" cy="4046390"/>
          </a:xfrm>
        </p:spPr>
      </p:pic>
    </p:spTree>
    <p:extLst>
      <p:ext uri="{BB962C8B-B14F-4D97-AF65-F5344CB8AC3E}">
        <p14:creationId xmlns:p14="http://schemas.microsoft.com/office/powerpoint/2010/main" val="323425323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1311" y="1401959"/>
            <a:ext cx="5367899" cy="4053232"/>
          </a:xfrm>
        </p:spPr>
      </p:pic>
    </p:spTree>
    <p:extLst>
      <p:ext uri="{BB962C8B-B14F-4D97-AF65-F5344CB8AC3E}">
        <p14:creationId xmlns:p14="http://schemas.microsoft.com/office/powerpoint/2010/main" val="56205428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1311" y="1407353"/>
            <a:ext cx="5367899" cy="4042444"/>
          </a:xfrm>
        </p:spPr>
      </p:pic>
    </p:spTree>
    <p:extLst>
      <p:ext uri="{BB962C8B-B14F-4D97-AF65-F5344CB8AC3E}">
        <p14:creationId xmlns:p14="http://schemas.microsoft.com/office/powerpoint/2010/main" val="293267658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5774" y="1401959"/>
            <a:ext cx="5358971" cy="4053232"/>
          </a:xfrm>
        </p:spPr>
      </p:pic>
    </p:spTree>
    <p:extLst>
      <p:ext uri="{BB962C8B-B14F-4D97-AF65-F5344CB8AC3E}">
        <p14:creationId xmlns:p14="http://schemas.microsoft.com/office/powerpoint/2010/main" val="20979384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1310" y="1401959"/>
            <a:ext cx="5367899" cy="4053232"/>
          </a:xfrm>
        </p:spPr>
      </p:pic>
    </p:spTree>
    <p:extLst>
      <p:ext uri="{BB962C8B-B14F-4D97-AF65-F5344CB8AC3E}">
        <p14:creationId xmlns:p14="http://schemas.microsoft.com/office/powerpoint/2010/main" val="296708221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7718" y="1401959"/>
            <a:ext cx="5355084" cy="4053232"/>
          </a:xfrm>
        </p:spPr>
      </p:pic>
    </p:spTree>
    <p:extLst>
      <p:ext uri="{BB962C8B-B14F-4D97-AF65-F5344CB8AC3E}">
        <p14:creationId xmlns:p14="http://schemas.microsoft.com/office/powerpoint/2010/main" val="344438463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1311" y="1411239"/>
            <a:ext cx="5367899" cy="4034670"/>
          </a:xfrm>
        </p:spPr>
      </p:pic>
    </p:spTree>
    <p:extLst>
      <p:ext uri="{BB962C8B-B14F-4D97-AF65-F5344CB8AC3E}">
        <p14:creationId xmlns:p14="http://schemas.microsoft.com/office/powerpoint/2010/main" val="7539982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304801" y="247651"/>
            <a:ext cx="8345486" cy="1143000"/>
          </a:xfrm>
        </p:spPr>
        <p:txBody>
          <a:bodyPr/>
          <a:lstStyle/>
          <a:p>
            <a:r>
              <a:rPr lang="en-US" dirty="0"/>
              <a:t>Declaring and Initializing Arrays</a:t>
            </a:r>
            <a:endParaRPr lang="en-US" dirty="0">
              <a:latin typeface="Tahoma" charset="0"/>
            </a:endParaRPr>
          </a:p>
        </p:txBody>
      </p:sp>
      <p:sp>
        <p:nvSpPr>
          <p:cNvPr id="9220" name="Rectangle 3"/>
          <p:cNvSpPr>
            <a:spLocks noGrp="1" noChangeArrowheads="1"/>
          </p:cNvSpPr>
          <p:nvPr>
            <p:ph type="body" idx="1"/>
          </p:nvPr>
        </p:nvSpPr>
        <p:spPr>
          <a:xfrm>
            <a:off x="304801" y="1524000"/>
            <a:ext cx="8650288" cy="4608513"/>
          </a:xfrm>
        </p:spPr>
        <p:txBody>
          <a:bodyPr/>
          <a:lstStyle/>
          <a:p>
            <a:pPr lvl="1" eaLnBrk="1" hangingPunct="1">
              <a:lnSpc>
                <a:spcPct val="90000"/>
              </a:lnSpc>
              <a:buFont typeface="Wingdings" charset="0"/>
              <a:buNone/>
            </a:pPr>
            <a:endParaRPr lang="en-US" sz="2400" dirty="0">
              <a:latin typeface="Courier New" charset="0"/>
            </a:endParaRPr>
          </a:p>
          <a:p>
            <a:pPr>
              <a:lnSpc>
                <a:spcPct val="90000"/>
              </a:lnSpc>
              <a:buFont typeface="Wingdings" charset="0"/>
              <a:buNone/>
            </a:pPr>
            <a:r>
              <a:rPr lang="en-US" sz="2400" dirty="0">
                <a:latin typeface="Courier New" charset="0"/>
              </a:rPr>
              <a:t>double </a:t>
            </a:r>
            <a:r>
              <a:rPr lang="en-US" sz="2400" dirty="0" err="1">
                <a:latin typeface="Courier New" charset="0"/>
              </a:rPr>
              <a:t>taxrate</a:t>
            </a:r>
            <a:r>
              <a:rPr lang="en-US" sz="2400" dirty="0">
                <a:latin typeface="Courier New" charset="0"/>
              </a:rPr>
              <a:t>[3] ={ 0.15, 0.25, 0.3 };</a:t>
            </a:r>
          </a:p>
          <a:p>
            <a:pPr>
              <a:lnSpc>
                <a:spcPct val="90000"/>
              </a:lnSpc>
              <a:buFont typeface="Wingdings" charset="0"/>
              <a:buNone/>
            </a:pPr>
            <a:endParaRPr lang="en-US" sz="2400" dirty="0">
              <a:latin typeface="Courier New" charset="0"/>
            </a:endParaRPr>
          </a:p>
          <a:p>
            <a:pPr>
              <a:lnSpc>
                <a:spcPct val="90000"/>
              </a:lnSpc>
              <a:buFont typeface="Wingdings" charset="0"/>
              <a:buNone/>
            </a:pPr>
            <a:r>
              <a:rPr lang="en-US" sz="2400" dirty="0">
                <a:latin typeface="Courier New" charset="0"/>
              </a:rPr>
              <a:t>char list[5] = { </a:t>
            </a:r>
            <a:r>
              <a:rPr lang="ja-JP" altLang="en-US" sz="2400" dirty="0">
                <a:latin typeface="Courier New" charset="0"/>
              </a:rPr>
              <a:t>‘</a:t>
            </a:r>
            <a:r>
              <a:rPr lang="en-US" sz="2400" dirty="0">
                <a:latin typeface="Courier New" charset="0"/>
              </a:rPr>
              <a:t>h</a:t>
            </a:r>
            <a:r>
              <a:rPr lang="ja-JP" altLang="en-US" sz="2400" dirty="0">
                <a:latin typeface="Courier New" charset="0"/>
              </a:rPr>
              <a:t>’</a:t>
            </a:r>
            <a:r>
              <a:rPr lang="en-US" sz="2400" dirty="0">
                <a:latin typeface="Courier New" charset="0"/>
              </a:rPr>
              <a:t>, </a:t>
            </a:r>
            <a:r>
              <a:rPr lang="ja-JP" altLang="en-US" sz="2400" dirty="0">
                <a:latin typeface="Courier New" charset="0"/>
              </a:rPr>
              <a:t>’</a:t>
            </a:r>
            <a:r>
              <a:rPr lang="en-US" sz="2400" dirty="0">
                <a:latin typeface="Courier New" charset="0"/>
              </a:rPr>
              <a:t>e</a:t>
            </a:r>
            <a:r>
              <a:rPr lang="ja-JP" altLang="en-US" sz="2400" dirty="0">
                <a:latin typeface="Courier New" charset="0"/>
              </a:rPr>
              <a:t>’</a:t>
            </a:r>
            <a:r>
              <a:rPr lang="en-US" sz="2400" dirty="0">
                <a:latin typeface="Courier New" charset="0"/>
              </a:rPr>
              <a:t>, </a:t>
            </a:r>
            <a:r>
              <a:rPr lang="ja-JP" altLang="en-US" sz="2400" dirty="0">
                <a:latin typeface="Courier New" charset="0"/>
              </a:rPr>
              <a:t>’</a:t>
            </a:r>
            <a:r>
              <a:rPr lang="en-US" sz="2400" dirty="0">
                <a:latin typeface="Courier New" charset="0"/>
              </a:rPr>
              <a:t>l</a:t>
            </a:r>
            <a:r>
              <a:rPr lang="ja-JP" altLang="en-US" sz="2400" dirty="0">
                <a:latin typeface="Courier New" charset="0"/>
              </a:rPr>
              <a:t>’</a:t>
            </a:r>
            <a:r>
              <a:rPr lang="en-US" sz="2400" dirty="0">
                <a:latin typeface="Courier New" charset="0"/>
              </a:rPr>
              <a:t>, </a:t>
            </a:r>
            <a:r>
              <a:rPr lang="ja-JP" altLang="en-US" sz="2400" dirty="0">
                <a:latin typeface="Courier New" charset="0"/>
              </a:rPr>
              <a:t>’</a:t>
            </a:r>
            <a:r>
              <a:rPr lang="en-US" sz="2400" dirty="0">
                <a:latin typeface="Courier New" charset="0"/>
              </a:rPr>
              <a:t>l</a:t>
            </a:r>
            <a:r>
              <a:rPr lang="ja-JP" altLang="en-US" sz="2400" dirty="0">
                <a:latin typeface="Courier New" charset="0"/>
              </a:rPr>
              <a:t>’</a:t>
            </a:r>
            <a:r>
              <a:rPr lang="en-US" sz="2400" dirty="0">
                <a:latin typeface="Courier New" charset="0"/>
              </a:rPr>
              <a:t>, </a:t>
            </a:r>
            <a:r>
              <a:rPr lang="ja-JP" altLang="en-US" sz="2400" dirty="0">
                <a:latin typeface="Courier New" charset="0"/>
              </a:rPr>
              <a:t>’</a:t>
            </a:r>
            <a:r>
              <a:rPr lang="en-US" sz="2400" dirty="0">
                <a:latin typeface="Courier New" charset="0"/>
              </a:rPr>
              <a:t>o</a:t>
            </a:r>
            <a:r>
              <a:rPr lang="ja-JP" altLang="en-US" sz="2400" dirty="0">
                <a:latin typeface="Courier New" charset="0"/>
              </a:rPr>
              <a:t>’</a:t>
            </a:r>
            <a:r>
              <a:rPr lang="en-US" altLang="ja-JP" sz="2400" dirty="0">
                <a:latin typeface="Courier New" charset="0"/>
              </a:rPr>
              <a:t> </a:t>
            </a:r>
            <a:r>
              <a:rPr lang="en-US" sz="2400" dirty="0">
                <a:latin typeface="Courier New" charset="0"/>
              </a:rPr>
              <a:t>};				</a:t>
            </a:r>
          </a:p>
          <a:p>
            <a:pPr>
              <a:lnSpc>
                <a:spcPct val="90000"/>
              </a:lnSpc>
              <a:buFont typeface="Wingdings" charset="0"/>
              <a:buNone/>
            </a:pPr>
            <a:r>
              <a:rPr lang="en-US" sz="2400" dirty="0">
                <a:latin typeface="Courier New" charset="0"/>
              </a:rPr>
              <a:t>double vector[100] = { 0.0 };    </a:t>
            </a:r>
          </a:p>
          <a:p>
            <a:pPr>
              <a:lnSpc>
                <a:spcPct val="90000"/>
              </a:lnSpc>
              <a:buFont typeface="Wingdings" charset="0"/>
              <a:buNone/>
            </a:pPr>
            <a:r>
              <a:rPr lang="en-US" sz="2400" dirty="0">
                <a:latin typeface="Courier New" charset="0"/>
              </a:rPr>
              <a:t>   // assigns zero to all 100 elements </a:t>
            </a:r>
          </a:p>
          <a:p>
            <a:pPr>
              <a:lnSpc>
                <a:spcPct val="90000"/>
              </a:lnSpc>
              <a:buFont typeface="Wingdings" charset="0"/>
              <a:buNone/>
            </a:pPr>
            <a:endParaRPr lang="en-US" sz="2400" dirty="0">
              <a:latin typeface="Courier New" charset="0"/>
            </a:endParaRPr>
          </a:p>
          <a:p>
            <a:pPr>
              <a:lnSpc>
                <a:spcPct val="90000"/>
              </a:lnSpc>
              <a:buFont typeface="Wingdings" charset="0"/>
              <a:buNone/>
            </a:pPr>
            <a:r>
              <a:rPr lang="en-US" sz="2400" dirty="0" err="1">
                <a:latin typeface="Courier New" charset="0"/>
              </a:rPr>
              <a:t>int</a:t>
            </a:r>
            <a:r>
              <a:rPr lang="en-US" sz="2400" dirty="0">
                <a:latin typeface="Courier New" charset="0"/>
              </a:rPr>
              <a:t> s[] = { 5, 0, -5 }; // the size of s is 3</a:t>
            </a:r>
          </a:p>
        </p:txBody>
      </p:sp>
    </p:spTree>
    <p:extLst>
      <p:ext uri="{BB962C8B-B14F-4D97-AF65-F5344CB8AC3E}">
        <p14:creationId xmlns:p14="http://schemas.microsoft.com/office/powerpoint/2010/main" val="89934460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1311" y="1401999"/>
            <a:ext cx="5367899" cy="4053152"/>
          </a:xfrm>
        </p:spPr>
      </p:pic>
    </p:spTree>
    <p:extLst>
      <p:ext uri="{BB962C8B-B14F-4D97-AF65-F5344CB8AC3E}">
        <p14:creationId xmlns:p14="http://schemas.microsoft.com/office/powerpoint/2010/main" val="412425383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2573" y="1401959"/>
            <a:ext cx="5365373" cy="4053232"/>
          </a:xfrm>
        </p:spPr>
      </p:pic>
    </p:spTree>
    <p:extLst>
      <p:ext uri="{BB962C8B-B14F-4D97-AF65-F5344CB8AC3E}">
        <p14:creationId xmlns:p14="http://schemas.microsoft.com/office/powerpoint/2010/main" val="428901038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2573" y="1405853"/>
            <a:ext cx="5365373" cy="4045444"/>
          </a:xfrm>
        </p:spPr>
      </p:pic>
    </p:spTree>
    <p:extLst>
      <p:ext uri="{BB962C8B-B14F-4D97-AF65-F5344CB8AC3E}">
        <p14:creationId xmlns:p14="http://schemas.microsoft.com/office/powerpoint/2010/main" val="381823174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2573" y="1403429"/>
            <a:ext cx="5365373" cy="4050292"/>
          </a:xfrm>
        </p:spPr>
      </p:pic>
    </p:spTree>
    <p:extLst>
      <p:ext uri="{BB962C8B-B14F-4D97-AF65-F5344CB8AC3E}">
        <p14:creationId xmlns:p14="http://schemas.microsoft.com/office/powerpoint/2010/main" val="362276672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2573" y="1407319"/>
            <a:ext cx="5365373" cy="4042511"/>
          </a:xfrm>
        </p:spPr>
      </p:pic>
    </p:spTree>
    <p:extLst>
      <p:ext uri="{BB962C8B-B14F-4D97-AF65-F5344CB8AC3E}">
        <p14:creationId xmlns:p14="http://schemas.microsoft.com/office/powerpoint/2010/main" val="328958820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6400" y="1401959"/>
            <a:ext cx="5357720" cy="4053232"/>
          </a:xfrm>
        </p:spPr>
      </p:pic>
    </p:spTree>
    <p:extLst>
      <p:ext uri="{BB962C8B-B14F-4D97-AF65-F5344CB8AC3E}">
        <p14:creationId xmlns:p14="http://schemas.microsoft.com/office/powerpoint/2010/main" val="272456821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2573" y="1404896"/>
            <a:ext cx="5365373" cy="4047357"/>
          </a:xfrm>
        </p:spPr>
      </p:pic>
    </p:spTree>
    <p:extLst>
      <p:ext uri="{BB962C8B-B14F-4D97-AF65-F5344CB8AC3E}">
        <p14:creationId xmlns:p14="http://schemas.microsoft.com/office/powerpoint/2010/main" val="61991681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1673352" y="2835784"/>
            <a:ext cx="5797296" cy="2638370"/>
          </a:xfrm>
        </p:spPr>
        <p:txBody>
          <a:bodyPr>
            <a:normAutofit/>
          </a:bodyPr>
          <a:lstStyle/>
          <a:p>
            <a:r>
              <a:rPr lang="en-US" sz="1800" b="1" dirty="0">
                <a:solidFill>
                  <a:schemeClr val="accent1"/>
                </a:solidFill>
              </a:rPr>
              <a:t>Divide</a:t>
            </a:r>
            <a:r>
              <a:rPr lang="en-US" sz="1800" dirty="0"/>
              <a:t> the unsorted collection </a:t>
            </a:r>
            <a:r>
              <a:rPr lang="en-US" sz="1800" b="1" dirty="0">
                <a:solidFill>
                  <a:schemeClr val="accent1"/>
                </a:solidFill>
              </a:rPr>
              <a:t>into two</a:t>
            </a:r>
          </a:p>
          <a:p>
            <a:r>
              <a:rPr lang="en-US" sz="1800" dirty="0"/>
              <a:t>Until the sub-arrays only </a:t>
            </a:r>
            <a:r>
              <a:rPr lang="en-US" sz="1800" b="1" dirty="0">
                <a:solidFill>
                  <a:schemeClr val="accent1"/>
                </a:solidFill>
              </a:rPr>
              <a:t>contain one element</a:t>
            </a:r>
          </a:p>
          <a:p>
            <a:r>
              <a:rPr lang="en-US" sz="1800" dirty="0"/>
              <a:t>Then </a:t>
            </a:r>
            <a:r>
              <a:rPr lang="en-US" sz="1800" b="1" dirty="0">
                <a:solidFill>
                  <a:schemeClr val="accent1"/>
                </a:solidFill>
              </a:rPr>
              <a:t>merge the sub-problem solutions</a:t>
            </a:r>
            <a:r>
              <a:rPr lang="en-US" sz="1800" dirty="0"/>
              <a:t> together</a:t>
            </a:r>
          </a:p>
          <a:p>
            <a:endParaRPr lang="en-US" dirty="0"/>
          </a:p>
        </p:txBody>
      </p:sp>
    </p:spTree>
    <p:extLst>
      <p:ext uri="{BB962C8B-B14F-4D97-AF65-F5344CB8AC3E}">
        <p14:creationId xmlns:p14="http://schemas.microsoft.com/office/powerpoint/2010/main" val="10524175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3352" y="1213946"/>
            <a:ext cx="5797296" cy="891540"/>
          </a:xfrm>
        </p:spPr>
        <p:txBody>
          <a:bodyPr/>
          <a:lstStyle/>
          <a:p>
            <a:r>
              <a:rPr lang="en-US" dirty="0"/>
              <a:t>Selection sort</a:t>
            </a:r>
          </a:p>
        </p:txBody>
      </p:sp>
      <p:sp>
        <p:nvSpPr>
          <p:cNvPr id="3" name="Content Placeholder 2"/>
          <p:cNvSpPr>
            <a:spLocks noGrp="1"/>
          </p:cNvSpPr>
          <p:nvPr>
            <p:ph idx="1"/>
          </p:nvPr>
        </p:nvSpPr>
        <p:spPr>
          <a:xfrm>
            <a:off x="1673352" y="2340492"/>
            <a:ext cx="5797296" cy="3333307"/>
          </a:xfrm>
        </p:spPr>
        <p:txBody>
          <a:bodyPr>
            <a:normAutofit/>
          </a:bodyPr>
          <a:lstStyle/>
          <a:p>
            <a:pPr>
              <a:lnSpc>
                <a:spcPct val="60000"/>
              </a:lnSpc>
              <a:buNone/>
            </a:pPr>
            <a:r>
              <a:rPr lang="en-US" b="1" dirty="0">
                <a:latin typeface="Courier New" charset="0"/>
              </a:rPr>
              <a:t>	 </a:t>
            </a:r>
          </a:p>
          <a:p>
            <a:pPr marL="0" indent="0">
              <a:buNone/>
            </a:pPr>
            <a:endParaRPr lang="en-US" dirty="0"/>
          </a:p>
        </p:txBody>
      </p:sp>
      <p:sp>
        <p:nvSpPr>
          <p:cNvPr id="8" name="Rectangle 7"/>
          <p:cNvSpPr/>
          <p:nvPr/>
        </p:nvSpPr>
        <p:spPr>
          <a:xfrm>
            <a:off x="1673352" y="2570063"/>
            <a:ext cx="5797296" cy="1200329"/>
          </a:xfrm>
          <a:prstGeom prst="rect">
            <a:avLst/>
          </a:prstGeom>
        </p:spPr>
        <p:txBody>
          <a:bodyPr wrap="square">
            <a:spAutoFit/>
          </a:bodyPr>
          <a:lstStyle/>
          <a:p>
            <a:pPr marL="342900" indent="-342900">
              <a:buClr>
                <a:schemeClr val="accent2"/>
              </a:buClr>
              <a:buFont typeface="Arial" charset="0"/>
              <a:buChar char="•"/>
            </a:pPr>
            <a:r>
              <a:rPr lang="en-US" dirty="0"/>
              <a:t>Find the minimum value of the list and swap it with the element at the index where it is supposed to go.</a:t>
            </a:r>
          </a:p>
          <a:p>
            <a:pPr marL="342900" indent="-342900">
              <a:buClr>
                <a:schemeClr val="accent2"/>
              </a:buClr>
              <a:buFont typeface="Arial" charset="0"/>
              <a:buChar char="•"/>
            </a:pPr>
            <a:r>
              <a:rPr lang="en-US" dirty="0"/>
              <a:t>The process is repeated such that the nth minimum element is swapped at the n-1th index of the list.</a:t>
            </a:r>
          </a:p>
        </p:txBody>
      </p:sp>
    </p:spTree>
    <p:extLst>
      <p:ext uri="{BB962C8B-B14F-4D97-AF65-F5344CB8AC3E}">
        <p14:creationId xmlns:p14="http://schemas.microsoft.com/office/powerpoint/2010/main" val="208389618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3352" y="1213946"/>
            <a:ext cx="5797296" cy="891540"/>
          </a:xfrm>
        </p:spPr>
        <p:txBody>
          <a:bodyPr/>
          <a:lstStyle/>
          <a:p>
            <a:r>
              <a:rPr lang="en-US"/>
              <a:t>Selection sort</a:t>
            </a:r>
          </a:p>
        </p:txBody>
      </p:sp>
      <p:sp>
        <p:nvSpPr>
          <p:cNvPr id="3" name="Content Placeholder 2"/>
          <p:cNvSpPr>
            <a:spLocks noGrp="1"/>
          </p:cNvSpPr>
          <p:nvPr>
            <p:ph idx="1"/>
          </p:nvPr>
        </p:nvSpPr>
        <p:spPr>
          <a:xfrm>
            <a:off x="1673352" y="2340492"/>
            <a:ext cx="5797296" cy="3333307"/>
          </a:xfrm>
        </p:spPr>
        <p:txBody>
          <a:bodyPr>
            <a:normAutofit fontScale="77500" lnSpcReduction="20000"/>
          </a:bodyPr>
          <a:lstStyle/>
          <a:p>
            <a:pPr>
              <a:lnSpc>
                <a:spcPct val="60000"/>
              </a:lnSpc>
              <a:buNone/>
            </a:pPr>
            <a:r>
              <a:rPr lang="en-US" b="1" dirty="0">
                <a:latin typeface="Courier New" charset="0"/>
              </a:rPr>
              <a:t>	 </a:t>
            </a:r>
          </a:p>
          <a:p>
            <a:pPr>
              <a:lnSpc>
                <a:spcPct val="60000"/>
              </a:lnSpc>
              <a:buNone/>
            </a:pPr>
            <a:r>
              <a:rPr lang="en-US" b="1" dirty="0" err="1">
                <a:latin typeface="Courier New" charset="0"/>
              </a:rPr>
              <a:t>int</a:t>
            </a:r>
            <a:r>
              <a:rPr lang="en-US" b="1" dirty="0">
                <a:latin typeface="Courier New" charset="0"/>
              </a:rPr>
              <a:t> i, j, min;</a:t>
            </a:r>
          </a:p>
          <a:p>
            <a:pPr>
              <a:lnSpc>
                <a:spcPct val="60000"/>
              </a:lnSpc>
              <a:buNone/>
            </a:pPr>
            <a:r>
              <a:rPr lang="en-US" b="1" dirty="0">
                <a:latin typeface="Courier New" charset="0"/>
              </a:rPr>
              <a:t>double temp;</a:t>
            </a:r>
          </a:p>
          <a:p>
            <a:pPr>
              <a:lnSpc>
                <a:spcPct val="60000"/>
              </a:lnSpc>
              <a:buNone/>
            </a:pPr>
            <a:endParaRPr lang="en-US" b="1" dirty="0">
              <a:latin typeface="Courier New" charset="0"/>
            </a:endParaRPr>
          </a:p>
          <a:p>
            <a:pPr>
              <a:lnSpc>
                <a:spcPct val="60000"/>
              </a:lnSpc>
              <a:buNone/>
            </a:pPr>
            <a:r>
              <a:rPr lang="en-US" b="1" dirty="0">
                <a:latin typeface="Courier New" charset="0"/>
              </a:rPr>
              <a:t>for(</a:t>
            </a:r>
            <a:r>
              <a:rPr lang="en-US" b="1" dirty="0" err="1">
                <a:latin typeface="Courier New" charset="0"/>
              </a:rPr>
              <a:t>i</a:t>
            </a:r>
            <a:r>
              <a:rPr lang="en-US" b="1" dirty="0">
                <a:latin typeface="Courier New" charset="0"/>
              </a:rPr>
              <a:t> = 0; </a:t>
            </a:r>
            <a:r>
              <a:rPr lang="en-US" b="1" dirty="0" err="1">
                <a:latin typeface="Courier New" charset="0"/>
              </a:rPr>
              <a:t>i</a:t>
            </a:r>
            <a:r>
              <a:rPr lang="en-US" b="1" dirty="0">
                <a:latin typeface="Courier New" charset="0"/>
              </a:rPr>
              <a:t> &lt; </a:t>
            </a:r>
            <a:r>
              <a:rPr lang="en-US" b="1" dirty="0" err="1">
                <a:latin typeface="Courier New" charset="0"/>
              </a:rPr>
              <a:t>array_size</a:t>
            </a:r>
            <a:r>
              <a:rPr lang="en-US" b="1" dirty="0">
                <a:latin typeface="Courier New" charset="0"/>
              </a:rPr>
              <a:t> - 1; i++) {</a:t>
            </a:r>
          </a:p>
          <a:p>
            <a:pPr>
              <a:lnSpc>
                <a:spcPct val="60000"/>
              </a:lnSpc>
              <a:buNone/>
            </a:pPr>
            <a:r>
              <a:rPr lang="en-US" b="1" dirty="0">
                <a:solidFill>
                  <a:schemeClr val="hlink"/>
                </a:solidFill>
                <a:latin typeface="Courier New" charset="0"/>
              </a:rPr>
              <a:t>   min = </a:t>
            </a:r>
            <a:r>
              <a:rPr lang="en-US" b="1" dirty="0" err="1">
                <a:solidFill>
                  <a:schemeClr val="hlink"/>
                </a:solidFill>
                <a:latin typeface="Courier New" charset="0"/>
              </a:rPr>
              <a:t>i</a:t>
            </a:r>
            <a:r>
              <a:rPr lang="en-US" b="1" dirty="0">
                <a:solidFill>
                  <a:schemeClr val="hlink"/>
                </a:solidFill>
                <a:latin typeface="Courier New" charset="0"/>
              </a:rPr>
              <a:t>;</a:t>
            </a:r>
          </a:p>
          <a:p>
            <a:pPr>
              <a:lnSpc>
                <a:spcPct val="60000"/>
              </a:lnSpc>
              <a:buNone/>
            </a:pPr>
            <a:r>
              <a:rPr lang="en-US" b="1" dirty="0">
                <a:solidFill>
                  <a:schemeClr val="hlink"/>
                </a:solidFill>
                <a:latin typeface="Courier New" charset="0"/>
              </a:rPr>
              <a:t>	 for(j = </a:t>
            </a:r>
            <a:r>
              <a:rPr lang="en-US" b="1" dirty="0" err="1">
                <a:solidFill>
                  <a:schemeClr val="hlink"/>
                </a:solidFill>
                <a:latin typeface="Courier New" charset="0"/>
              </a:rPr>
              <a:t>i</a:t>
            </a:r>
            <a:r>
              <a:rPr lang="en-US" b="1" dirty="0">
                <a:solidFill>
                  <a:schemeClr val="hlink"/>
                </a:solidFill>
                <a:latin typeface="Courier New" charset="0"/>
              </a:rPr>
              <a:t> + 1; j &lt; </a:t>
            </a:r>
            <a:r>
              <a:rPr lang="en-US" b="1" dirty="0" err="1">
                <a:solidFill>
                  <a:schemeClr val="hlink"/>
                </a:solidFill>
                <a:latin typeface="Courier New" charset="0"/>
              </a:rPr>
              <a:t>array_size</a:t>
            </a:r>
            <a:r>
              <a:rPr lang="en-US" b="1" dirty="0">
                <a:solidFill>
                  <a:schemeClr val="hlink"/>
                </a:solidFill>
                <a:latin typeface="Courier New" charset="0"/>
              </a:rPr>
              <a:t>; </a:t>
            </a:r>
            <a:r>
              <a:rPr lang="en-US" b="1" dirty="0" err="1">
                <a:solidFill>
                  <a:schemeClr val="hlink"/>
                </a:solidFill>
                <a:latin typeface="Courier New" charset="0"/>
              </a:rPr>
              <a:t>j++</a:t>
            </a:r>
            <a:r>
              <a:rPr lang="en-US" b="1" dirty="0">
                <a:solidFill>
                  <a:schemeClr val="hlink"/>
                </a:solidFill>
                <a:latin typeface="Courier New" charset="0"/>
              </a:rPr>
              <a:t>)</a:t>
            </a:r>
          </a:p>
          <a:p>
            <a:pPr>
              <a:lnSpc>
                <a:spcPct val="80000"/>
              </a:lnSpc>
              <a:buNone/>
            </a:pPr>
            <a:r>
              <a:rPr lang="en-US" b="1" dirty="0">
                <a:solidFill>
                  <a:schemeClr val="hlink"/>
                </a:solidFill>
                <a:latin typeface="Courier New" charset="0"/>
              </a:rPr>
              <a:t>      if(x[j] &lt; x[min])</a:t>
            </a:r>
          </a:p>
          <a:p>
            <a:pPr>
              <a:lnSpc>
                <a:spcPct val="80000"/>
              </a:lnSpc>
              <a:buNone/>
            </a:pPr>
            <a:r>
              <a:rPr lang="en-US" b="1" dirty="0">
                <a:solidFill>
                  <a:schemeClr val="hlink"/>
                </a:solidFill>
                <a:latin typeface="Courier New" charset="0"/>
              </a:rPr>
              <a:t>         min = j;</a:t>
            </a:r>
          </a:p>
          <a:p>
            <a:pPr>
              <a:lnSpc>
                <a:spcPct val="80000"/>
              </a:lnSpc>
              <a:buNone/>
            </a:pPr>
            <a:r>
              <a:rPr lang="en-US" b="1" dirty="0">
                <a:solidFill>
                  <a:schemeClr val="folHlink"/>
                </a:solidFill>
                <a:latin typeface="Courier New" charset="0"/>
              </a:rPr>
              <a:t>   temp = x[</a:t>
            </a:r>
            <a:r>
              <a:rPr lang="en-US" b="1" dirty="0" err="1">
                <a:solidFill>
                  <a:schemeClr val="folHlink"/>
                </a:solidFill>
                <a:latin typeface="Courier New" charset="0"/>
              </a:rPr>
              <a:t>i</a:t>
            </a:r>
            <a:r>
              <a:rPr lang="en-US" b="1" dirty="0">
                <a:solidFill>
                  <a:schemeClr val="folHlink"/>
                </a:solidFill>
                <a:latin typeface="Courier New" charset="0"/>
              </a:rPr>
              <a:t>];</a:t>
            </a:r>
          </a:p>
          <a:p>
            <a:pPr>
              <a:lnSpc>
                <a:spcPct val="80000"/>
              </a:lnSpc>
              <a:buNone/>
            </a:pPr>
            <a:r>
              <a:rPr lang="en-US" b="1" dirty="0">
                <a:solidFill>
                  <a:schemeClr val="folHlink"/>
                </a:solidFill>
                <a:latin typeface="Courier New" charset="0"/>
              </a:rPr>
              <a:t>   x[</a:t>
            </a:r>
            <a:r>
              <a:rPr lang="en-US" b="1" dirty="0" err="1">
                <a:solidFill>
                  <a:schemeClr val="folHlink"/>
                </a:solidFill>
                <a:latin typeface="Courier New" charset="0"/>
              </a:rPr>
              <a:t>i</a:t>
            </a:r>
            <a:r>
              <a:rPr lang="en-US" b="1" dirty="0">
                <a:solidFill>
                  <a:schemeClr val="folHlink"/>
                </a:solidFill>
                <a:latin typeface="Courier New" charset="0"/>
              </a:rPr>
              <a:t>] = x[min];</a:t>
            </a:r>
          </a:p>
          <a:p>
            <a:pPr>
              <a:lnSpc>
                <a:spcPct val="80000"/>
              </a:lnSpc>
              <a:buNone/>
            </a:pPr>
            <a:r>
              <a:rPr lang="en-US" b="1" dirty="0">
                <a:solidFill>
                  <a:schemeClr val="folHlink"/>
                </a:solidFill>
                <a:latin typeface="Courier New" charset="0"/>
              </a:rPr>
              <a:t>   x[min] </a:t>
            </a:r>
            <a:r>
              <a:rPr lang="en-US" b="1">
                <a:solidFill>
                  <a:schemeClr val="folHlink"/>
                </a:solidFill>
                <a:latin typeface="Courier New" charset="0"/>
              </a:rPr>
              <a:t>= temp;</a:t>
            </a:r>
            <a:endParaRPr lang="en-US" b="1" dirty="0">
              <a:solidFill>
                <a:schemeClr val="folHlink"/>
              </a:solidFill>
              <a:latin typeface="Courier New" charset="0"/>
            </a:endParaRPr>
          </a:p>
          <a:p>
            <a:pPr>
              <a:lnSpc>
                <a:spcPct val="80000"/>
              </a:lnSpc>
              <a:buNone/>
            </a:pPr>
            <a:r>
              <a:rPr lang="en-US" b="1" dirty="0">
                <a:latin typeface="Courier New" charset="0"/>
              </a:rPr>
              <a:t>}</a:t>
            </a:r>
          </a:p>
          <a:p>
            <a:pPr marL="0" indent="0">
              <a:buNone/>
            </a:pPr>
            <a:endParaRPr lang="en-US" dirty="0"/>
          </a:p>
        </p:txBody>
      </p:sp>
      <p:sp>
        <p:nvSpPr>
          <p:cNvPr id="4" name="Right Brace 3"/>
          <p:cNvSpPr/>
          <p:nvPr/>
        </p:nvSpPr>
        <p:spPr>
          <a:xfrm>
            <a:off x="5664654" y="3470500"/>
            <a:ext cx="421386" cy="717098"/>
          </a:xfrm>
          <a:prstGeom prst="rightBrace">
            <a:avLst/>
          </a:prstGeom>
          <a:noFill/>
          <a:ln w="349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5" name="Right Brace 4"/>
          <p:cNvSpPr/>
          <p:nvPr/>
        </p:nvSpPr>
        <p:spPr>
          <a:xfrm>
            <a:off x="3494913" y="4415789"/>
            <a:ext cx="421386" cy="739140"/>
          </a:xfrm>
          <a:prstGeom prst="rightBrace">
            <a:avLst/>
          </a:prstGeom>
          <a:noFill/>
          <a:ln w="349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6" name="TextBox 5"/>
          <p:cNvSpPr txBox="1"/>
          <p:nvPr/>
        </p:nvSpPr>
        <p:spPr>
          <a:xfrm>
            <a:off x="6236589" y="3655925"/>
            <a:ext cx="2267331" cy="646331"/>
          </a:xfrm>
          <a:prstGeom prst="rect">
            <a:avLst/>
          </a:prstGeom>
          <a:noFill/>
        </p:spPr>
        <p:txBody>
          <a:bodyPr wrap="square" rtlCol="0">
            <a:spAutoFit/>
          </a:bodyPr>
          <a:lstStyle/>
          <a:p>
            <a:r>
              <a:rPr lang="en-US" dirty="0">
                <a:solidFill>
                  <a:schemeClr val="accent1"/>
                </a:solidFill>
              </a:rPr>
              <a:t>find minimum position</a:t>
            </a:r>
          </a:p>
        </p:txBody>
      </p:sp>
      <p:sp>
        <p:nvSpPr>
          <p:cNvPr id="7" name="TextBox 6"/>
          <p:cNvSpPr txBox="1"/>
          <p:nvPr/>
        </p:nvSpPr>
        <p:spPr>
          <a:xfrm>
            <a:off x="4021265" y="4612235"/>
            <a:ext cx="1101471" cy="369332"/>
          </a:xfrm>
          <a:prstGeom prst="rect">
            <a:avLst/>
          </a:prstGeom>
          <a:noFill/>
        </p:spPr>
        <p:txBody>
          <a:bodyPr wrap="square" rtlCol="0">
            <a:spAutoFit/>
          </a:bodyPr>
          <a:lstStyle/>
          <a:p>
            <a:r>
              <a:rPr lang="en-US" dirty="0">
                <a:solidFill>
                  <a:schemeClr val="accent1"/>
                </a:solidFill>
              </a:rPr>
              <a:t>swap</a:t>
            </a:r>
          </a:p>
        </p:txBody>
      </p:sp>
    </p:spTree>
    <p:extLst>
      <p:ext uri="{BB962C8B-B14F-4D97-AF65-F5344CB8AC3E}">
        <p14:creationId xmlns:p14="http://schemas.microsoft.com/office/powerpoint/2010/main" val="3864619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2"/>
          <p:cNvSpPr>
            <a:spLocks noGrp="1" noChangeArrowheads="1"/>
          </p:cNvSpPr>
          <p:nvPr>
            <p:ph type="title"/>
          </p:nvPr>
        </p:nvSpPr>
        <p:spPr>
          <a:xfrm>
            <a:off x="533400" y="274638"/>
            <a:ext cx="8153400" cy="1143000"/>
          </a:xfrm>
        </p:spPr>
        <p:txBody>
          <a:bodyPr/>
          <a:lstStyle/>
          <a:p>
            <a:r>
              <a:rPr lang="en-US"/>
              <a:t>Defined Constant as Array Size</a:t>
            </a:r>
          </a:p>
        </p:txBody>
      </p:sp>
      <p:sp>
        <p:nvSpPr>
          <p:cNvPr id="504835" name="Rectangle 3"/>
          <p:cNvSpPr>
            <a:spLocks noGrp="1" noChangeArrowheads="1"/>
          </p:cNvSpPr>
          <p:nvPr>
            <p:ph sz="quarter" idx="1"/>
          </p:nvPr>
        </p:nvSpPr>
        <p:spPr>
          <a:xfrm>
            <a:off x="533400" y="1447800"/>
            <a:ext cx="8153400" cy="4572000"/>
          </a:xfrm>
          <a:noFill/>
          <a:ln/>
        </p:spPr>
        <p:txBody>
          <a:bodyPr/>
          <a:lstStyle/>
          <a:p>
            <a:pPr marL="609600" indent="-609600">
              <a:buSzTx/>
              <a:buFont typeface="Wingdings" pitchFamily="2" charset="2"/>
              <a:buChar char="§"/>
            </a:pPr>
            <a:r>
              <a:rPr lang="en-US" dirty="0"/>
              <a:t>Use defined/named constant for array size</a:t>
            </a:r>
          </a:p>
          <a:p>
            <a:pPr marL="883920" lvl="1" indent="-609600">
              <a:buSzTx/>
            </a:pPr>
            <a:r>
              <a:rPr lang="en-US" dirty="0"/>
              <a:t>Improves readability</a:t>
            </a:r>
          </a:p>
          <a:p>
            <a:pPr marL="883920" lvl="1" indent="-609600">
              <a:buSzTx/>
            </a:pPr>
            <a:r>
              <a:rPr lang="en-US" dirty="0"/>
              <a:t>Improves versatility</a:t>
            </a:r>
          </a:p>
          <a:p>
            <a:pPr marL="883920" lvl="1" indent="-609600">
              <a:buSzTx/>
            </a:pPr>
            <a:r>
              <a:rPr lang="en-US" dirty="0"/>
              <a:t>Improves maintainability</a:t>
            </a:r>
          </a:p>
          <a:p>
            <a:pPr marL="609600" indent="-609600">
              <a:buSzTx/>
              <a:buFont typeface="Wingdings" pitchFamily="2" charset="2"/>
              <a:buChar char="§"/>
            </a:pPr>
            <a:r>
              <a:rPr lang="en-US" dirty="0"/>
              <a:t>Examples:</a:t>
            </a:r>
            <a:endParaRPr lang="en-US" sz="2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3733800"/>
            <a:ext cx="5772912" cy="90830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4104" y="4846320"/>
            <a:ext cx="5779008" cy="969264"/>
          </a:xfrm>
          <a:prstGeom prst="rect">
            <a:avLst/>
          </a:prstGeom>
        </p:spPr>
      </p:pic>
    </p:spTree>
    <p:extLst>
      <p:ext uri="{BB962C8B-B14F-4D97-AF65-F5344CB8AC3E}">
        <p14:creationId xmlns:p14="http://schemas.microsoft.com/office/powerpoint/2010/main" val="1666174066"/>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34586" y="1199901"/>
            <a:ext cx="3397102" cy="4382582"/>
          </a:xfrm>
        </p:spPr>
      </p:pic>
    </p:spTree>
    <p:extLst>
      <p:ext uri="{BB962C8B-B14F-4D97-AF65-F5344CB8AC3E}">
        <p14:creationId xmlns:p14="http://schemas.microsoft.com/office/powerpoint/2010/main" val="192963172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5"/>
          <p:cNvSpPr>
            <a:spLocks noGrp="1"/>
          </p:cNvSpPr>
          <p:nvPr>
            <p:ph type="sldNum" sz="quarter" idx="12"/>
          </p:nvPr>
        </p:nvSpPr>
        <p:spPr bwMode="auto">
          <a:xfrm>
            <a:off x="7042150" y="6243638"/>
            <a:ext cx="1905000" cy="457200"/>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latin typeface="Tahoma" charset="0"/>
                <a:ea typeface="ＭＳ Ｐゴシック" charset="0"/>
                <a:cs typeface="+mn-cs"/>
              </a:defRPr>
            </a:lvl1pPr>
            <a:lvl2pPr marL="457200" algn="l" rtl="0" eaLnBrk="0" fontAlgn="base" hangingPunct="0">
              <a:spcBef>
                <a:spcPct val="0"/>
              </a:spcBef>
              <a:spcAft>
                <a:spcPct val="0"/>
              </a:spcAft>
              <a:defRPr kern="1200">
                <a:solidFill>
                  <a:schemeClr val="tx1"/>
                </a:solidFill>
                <a:latin typeface="Tahoma" charset="0"/>
                <a:ea typeface="ＭＳ Ｐゴシック" charset="0"/>
                <a:cs typeface="+mn-cs"/>
              </a:defRPr>
            </a:lvl2pPr>
            <a:lvl3pPr marL="914400" algn="l" rtl="0" eaLnBrk="0" fontAlgn="base" hangingPunct="0">
              <a:spcBef>
                <a:spcPct val="0"/>
              </a:spcBef>
              <a:spcAft>
                <a:spcPct val="0"/>
              </a:spcAft>
              <a:defRPr kern="1200">
                <a:solidFill>
                  <a:schemeClr val="tx1"/>
                </a:solidFill>
                <a:latin typeface="Tahoma" charset="0"/>
                <a:ea typeface="ＭＳ Ｐゴシック" charset="0"/>
                <a:cs typeface="+mn-cs"/>
              </a:defRPr>
            </a:lvl3pPr>
            <a:lvl4pPr marL="1371600" algn="l" rtl="0" eaLnBrk="0" fontAlgn="base" hangingPunct="0">
              <a:spcBef>
                <a:spcPct val="0"/>
              </a:spcBef>
              <a:spcAft>
                <a:spcPct val="0"/>
              </a:spcAft>
              <a:defRPr kern="1200">
                <a:solidFill>
                  <a:schemeClr val="tx1"/>
                </a:solidFill>
                <a:latin typeface="Tahoma" charset="0"/>
                <a:ea typeface="ＭＳ Ｐゴシック" charset="0"/>
                <a:cs typeface="+mn-cs"/>
              </a:defRPr>
            </a:lvl4pPr>
            <a:lvl5pPr marL="1828800" algn="l" rtl="0" eaLnBrk="0" fontAlgn="base" hangingPunct="0">
              <a:spcBef>
                <a:spcPct val="0"/>
              </a:spcBef>
              <a:spcAft>
                <a:spcPct val="0"/>
              </a:spcAft>
              <a:defRPr kern="1200">
                <a:solidFill>
                  <a:schemeClr val="tx1"/>
                </a:solidFill>
                <a:latin typeface="Tahoma" charset="0"/>
                <a:ea typeface="ＭＳ Ｐゴシック" charset="0"/>
                <a:cs typeface="+mn-cs"/>
              </a:defRPr>
            </a:lvl5pPr>
            <a:lvl6pPr marL="2286000" algn="l" defTabSz="457200" rtl="0" eaLnBrk="1" latinLnBrk="0" hangingPunct="1">
              <a:defRPr kern="1200">
                <a:solidFill>
                  <a:schemeClr val="tx1"/>
                </a:solidFill>
                <a:latin typeface="Tahoma" charset="0"/>
                <a:ea typeface="ＭＳ Ｐゴシック" charset="0"/>
                <a:cs typeface="+mn-cs"/>
              </a:defRPr>
            </a:lvl6pPr>
            <a:lvl7pPr marL="2743200" algn="l" defTabSz="457200" rtl="0" eaLnBrk="1" latinLnBrk="0" hangingPunct="1">
              <a:defRPr kern="1200">
                <a:solidFill>
                  <a:schemeClr val="tx1"/>
                </a:solidFill>
                <a:latin typeface="Tahoma" charset="0"/>
                <a:ea typeface="ＭＳ Ｐゴシック" charset="0"/>
                <a:cs typeface="+mn-cs"/>
              </a:defRPr>
            </a:lvl7pPr>
            <a:lvl8pPr marL="3200400" algn="l" defTabSz="457200" rtl="0" eaLnBrk="1" latinLnBrk="0" hangingPunct="1">
              <a:defRPr kern="1200">
                <a:solidFill>
                  <a:schemeClr val="tx1"/>
                </a:solidFill>
                <a:latin typeface="Tahoma" charset="0"/>
                <a:ea typeface="ＭＳ Ｐゴシック" charset="0"/>
                <a:cs typeface="+mn-cs"/>
              </a:defRPr>
            </a:lvl8pPr>
            <a:lvl9pPr marL="3657600" algn="l" defTabSz="457200" rtl="0" eaLnBrk="1" latinLnBrk="0" hangingPunct="1">
              <a:defRPr kern="1200">
                <a:solidFill>
                  <a:schemeClr val="tx1"/>
                </a:solidFill>
                <a:latin typeface="Tahoma" charset="0"/>
                <a:ea typeface="ＭＳ Ｐゴシック" charset="0"/>
                <a:cs typeface="+mn-cs"/>
              </a:defRPr>
            </a:lvl9pPr>
          </a:lstStyle>
          <a:p>
            <a:fld id="{0B326431-1FCB-5D46-BBA1-5CE170A92A0E}" type="slidenum">
              <a:rPr lang="en-US" smtClean="0"/>
              <a:pPr/>
              <a:t>191</a:t>
            </a:fld>
            <a:endParaRPr lang="en-US"/>
          </a:p>
        </p:txBody>
      </p:sp>
      <p:sp>
        <p:nvSpPr>
          <p:cNvPr id="200711" name="Rectangle 7"/>
          <p:cNvSpPr>
            <a:spLocks noChangeArrowheads="1"/>
          </p:cNvSpPr>
          <p:nvPr/>
        </p:nvSpPr>
        <p:spPr bwMode="auto">
          <a:xfrm>
            <a:off x="849313" y="5051425"/>
            <a:ext cx="4187825" cy="117475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00710" name="Rectangle 6"/>
          <p:cNvSpPr>
            <a:spLocks noChangeArrowheads="1"/>
          </p:cNvSpPr>
          <p:nvPr/>
        </p:nvSpPr>
        <p:spPr bwMode="auto">
          <a:xfrm>
            <a:off x="877888" y="3744913"/>
            <a:ext cx="4187825" cy="126365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47109" name="Rectangle 2"/>
          <p:cNvSpPr>
            <a:spLocks noGrp="1" noChangeArrowheads="1"/>
          </p:cNvSpPr>
          <p:nvPr>
            <p:ph type="title"/>
          </p:nvPr>
        </p:nvSpPr>
        <p:spPr>
          <a:xfrm>
            <a:off x="906463" y="623888"/>
            <a:ext cx="7793037" cy="882650"/>
          </a:xfrm>
        </p:spPr>
        <p:txBody>
          <a:bodyPr/>
          <a:lstStyle/>
          <a:p>
            <a:pPr eaLnBrk="1" hangingPunct="1"/>
            <a:r>
              <a:rPr lang="en-US" sz="4000">
                <a:latin typeface="Tahoma" charset="0"/>
              </a:rPr>
              <a:t>Selection Sort (solution 1)</a:t>
            </a:r>
          </a:p>
        </p:txBody>
      </p:sp>
      <p:sp>
        <p:nvSpPr>
          <p:cNvPr id="47110" name="Rectangle 3"/>
          <p:cNvSpPr>
            <a:spLocks noGrp="1" noChangeArrowheads="1"/>
          </p:cNvSpPr>
          <p:nvPr>
            <p:ph type="body" idx="1"/>
          </p:nvPr>
        </p:nvSpPr>
        <p:spPr>
          <a:xfrm>
            <a:off x="85725" y="1985963"/>
            <a:ext cx="7648575" cy="4878387"/>
          </a:xfrm>
        </p:spPr>
        <p:txBody>
          <a:bodyPr/>
          <a:lstStyle/>
          <a:p>
            <a:pPr eaLnBrk="1" hangingPunct="1">
              <a:lnSpc>
                <a:spcPct val="60000"/>
              </a:lnSpc>
              <a:buFont typeface="Wingdings" charset="0"/>
              <a:buNone/>
            </a:pPr>
            <a:r>
              <a:rPr lang="en-US" sz="2400" b="1">
                <a:latin typeface="Courier New" charset="0"/>
              </a:rPr>
              <a:t>void selection_sort(double x[], int n)</a:t>
            </a:r>
          </a:p>
          <a:p>
            <a:pPr eaLnBrk="1" hangingPunct="1">
              <a:lnSpc>
                <a:spcPct val="60000"/>
              </a:lnSpc>
              <a:buFont typeface="Wingdings" charset="0"/>
              <a:buNone/>
            </a:pPr>
            <a:r>
              <a:rPr lang="en-US" sz="2400" b="1">
                <a:latin typeface="Courier New" charset="0"/>
              </a:rPr>
              <a:t>{</a:t>
            </a:r>
          </a:p>
          <a:p>
            <a:pPr eaLnBrk="1" hangingPunct="1">
              <a:lnSpc>
                <a:spcPct val="60000"/>
              </a:lnSpc>
              <a:buFont typeface="Wingdings" charset="0"/>
              <a:buNone/>
            </a:pPr>
            <a:r>
              <a:rPr lang="en-US" sz="2400" b="1">
                <a:latin typeface="Courier New" charset="0"/>
              </a:rPr>
              <a:t>	int k,j,m;</a:t>
            </a:r>
          </a:p>
          <a:p>
            <a:pPr eaLnBrk="1" hangingPunct="1">
              <a:lnSpc>
                <a:spcPct val="60000"/>
              </a:lnSpc>
              <a:buFont typeface="Wingdings" charset="0"/>
              <a:buNone/>
            </a:pPr>
            <a:r>
              <a:rPr lang="en-US" sz="2400" b="1">
                <a:latin typeface="Courier New" charset="0"/>
              </a:rPr>
              <a:t>  double temp;</a:t>
            </a:r>
          </a:p>
          <a:p>
            <a:pPr eaLnBrk="1" hangingPunct="1">
              <a:lnSpc>
                <a:spcPct val="60000"/>
              </a:lnSpc>
              <a:buFont typeface="Wingdings" charset="0"/>
              <a:buNone/>
            </a:pPr>
            <a:endParaRPr lang="en-US" sz="2400" b="1">
              <a:latin typeface="Courier New" charset="0"/>
            </a:endParaRPr>
          </a:p>
          <a:p>
            <a:pPr eaLnBrk="1" hangingPunct="1">
              <a:lnSpc>
                <a:spcPct val="60000"/>
              </a:lnSpc>
              <a:buFont typeface="Wingdings" charset="0"/>
              <a:buNone/>
            </a:pPr>
            <a:r>
              <a:rPr lang="en-US" sz="2400" b="1">
                <a:latin typeface="Courier New" charset="0"/>
              </a:rPr>
              <a:t>	for(k=0; k&lt;=n-2; k++)	{</a:t>
            </a:r>
          </a:p>
          <a:p>
            <a:pPr eaLnBrk="1" hangingPunct="1">
              <a:lnSpc>
                <a:spcPct val="60000"/>
              </a:lnSpc>
              <a:buFont typeface="Wingdings" charset="0"/>
              <a:buNone/>
            </a:pPr>
            <a:r>
              <a:rPr lang="en-US" sz="2400" b="1">
                <a:solidFill>
                  <a:schemeClr val="hlink"/>
                </a:solidFill>
                <a:latin typeface="Courier New" charset="0"/>
              </a:rPr>
              <a:t>    m = k;</a:t>
            </a:r>
          </a:p>
          <a:p>
            <a:pPr eaLnBrk="1" hangingPunct="1">
              <a:lnSpc>
                <a:spcPct val="60000"/>
              </a:lnSpc>
              <a:buFont typeface="Wingdings" charset="0"/>
              <a:buNone/>
            </a:pPr>
            <a:r>
              <a:rPr lang="en-US" sz="2400" b="1">
                <a:solidFill>
                  <a:schemeClr val="hlink"/>
                </a:solidFill>
                <a:latin typeface="Courier New" charset="0"/>
              </a:rPr>
              <a:t>	  for(j=m+1; j&lt;=n-1; j++)</a:t>
            </a:r>
          </a:p>
          <a:p>
            <a:pPr eaLnBrk="1" hangingPunct="1">
              <a:lnSpc>
                <a:spcPct val="80000"/>
              </a:lnSpc>
              <a:buFont typeface="Wingdings" charset="0"/>
              <a:buNone/>
            </a:pPr>
            <a:r>
              <a:rPr lang="en-US" sz="2400" b="1">
                <a:solidFill>
                  <a:schemeClr val="hlink"/>
                </a:solidFill>
                <a:latin typeface="Courier New" charset="0"/>
              </a:rPr>
              <a:t>        if(x[j] &lt; x[m])</a:t>
            </a:r>
          </a:p>
          <a:p>
            <a:pPr eaLnBrk="1" hangingPunct="1">
              <a:lnSpc>
                <a:spcPct val="80000"/>
              </a:lnSpc>
              <a:buFont typeface="Wingdings" charset="0"/>
              <a:buNone/>
            </a:pPr>
            <a:r>
              <a:rPr lang="en-US" sz="2400" b="1">
                <a:solidFill>
                  <a:schemeClr val="hlink"/>
                </a:solidFill>
                <a:latin typeface="Courier New" charset="0"/>
              </a:rPr>
              <a:t>          m = j;</a:t>
            </a:r>
          </a:p>
          <a:p>
            <a:pPr eaLnBrk="1" hangingPunct="1">
              <a:lnSpc>
                <a:spcPct val="80000"/>
              </a:lnSpc>
              <a:buFont typeface="Wingdings" charset="0"/>
              <a:buNone/>
            </a:pPr>
            <a:r>
              <a:rPr lang="en-US" sz="2400" b="1">
                <a:solidFill>
                  <a:schemeClr val="folHlink"/>
                </a:solidFill>
                <a:latin typeface="Courier New" charset="0"/>
              </a:rPr>
              <a:t>    temp = x[k];</a:t>
            </a:r>
          </a:p>
          <a:p>
            <a:pPr eaLnBrk="1" hangingPunct="1">
              <a:lnSpc>
                <a:spcPct val="80000"/>
              </a:lnSpc>
              <a:buFont typeface="Wingdings" charset="0"/>
              <a:buNone/>
            </a:pPr>
            <a:r>
              <a:rPr lang="en-US" sz="2400" b="1">
                <a:solidFill>
                  <a:schemeClr val="folHlink"/>
                </a:solidFill>
                <a:latin typeface="Courier New" charset="0"/>
              </a:rPr>
              <a:t>    x[k] = x[m];</a:t>
            </a:r>
          </a:p>
          <a:p>
            <a:pPr eaLnBrk="1" hangingPunct="1">
              <a:lnSpc>
                <a:spcPct val="80000"/>
              </a:lnSpc>
              <a:buFont typeface="Wingdings" charset="0"/>
              <a:buNone/>
            </a:pPr>
            <a:r>
              <a:rPr lang="en-US" sz="2400" b="1">
                <a:solidFill>
                  <a:schemeClr val="folHlink"/>
                </a:solidFill>
                <a:latin typeface="Courier New" charset="0"/>
              </a:rPr>
              <a:t>    x[m] = temp</a:t>
            </a:r>
          </a:p>
          <a:p>
            <a:pPr eaLnBrk="1" hangingPunct="1">
              <a:lnSpc>
                <a:spcPct val="60000"/>
              </a:lnSpc>
              <a:buFont typeface="Wingdings" charset="0"/>
              <a:buNone/>
            </a:pPr>
            <a:r>
              <a:rPr lang="en-US" sz="2400" b="1">
                <a:latin typeface="Courier New" charset="0"/>
              </a:rPr>
              <a:t>	}</a:t>
            </a:r>
          </a:p>
          <a:p>
            <a:pPr eaLnBrk="1" hangingPunct="1">
              <a:lnSpc>
                <a:spcPct val="60000"/>
              </a:lnSpc>
              <a:buFont typeface="Wingdings" charset="0"/>
              <a:buNone/>
            </a:pPr>
            <a:r>
              <a:rPr lang="en-US" sz="2400" b="1">
                <a:latin typeface="Courier New" charset="0"/>
              </a:rPr>
              <a:t>}</a:t>
            </a:r>
          </a:p>
          <a:p>
            <a:pPr eaLnBrk="1" hangingPunct="1">
              <a:lnSpc>
                <a:spcPct val="60000"/>
              </a:lnSpc>
              <a:buFont typeface="Wingdings" charset="0"/>
              <a:buNone/>
            </a:pPr>
            <a:endParaRPr lang="en-US" sz="2400" b="1">
              <a:solidFill>
                <a:srgbClr val="006666"/>
              </a:solidFill>
              <a:latin typeface="Courier New" charset="0"/>
            </a:endParaRPr>
          </a:p>
        </p:txBody>
      </p:sp>
      <p:sp>
        <p:nvSpPr>
          <p:cNvPr id="200708" name="Rectangle 4"/>
          <p:cNvSpPr>
            <a:spLocks noChangeArrowheads="1"/>
          </p:cNvSpPr>
          <p:nvPr/>
        </p:nvSpPr>
        <p:spPr bwMode="auto">
          <a:xfrm>
            <a:off x="5357813" y="4240213"/>
            <a:ext cx="3743325" cy="376237"/>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p>
            <a:r>
              <a:rPr lang="en-US" b="1">
                <a:solidFill>
                  <a:schemeClr val="hlink"/>
                </a:solidFill>
                <a:latin typeface="Courier New" charset="0"/>
              </a:rPr>
              <a:t>m = find_min_pos(x, n, k);</a:t>
            </a:r>
          </a:p>
        </p:txBody>
      </p:sp>
      <p:sp>
        <p:nvSpPr>
          <p:cNvPr id="200709" name="Rectangle 5"/>
          <p:cNvSpPr>
            <a:spLocks noChangeArrowheads="1"/>
          </p:cNvSpPr>
          <p:nvPr/>
        </p:nvSpPr>
        <p:spPr bwMode="auto">
          <a:xfrm>
            <a:off x="5300663" y="5434013"/>
            <a:ext cx="2105025" cy="376237"/>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p>
            <a:r>
              <a:rPr lang="en-US" b="1">
                <a:solidFill>
                  <a:schemeClr val="folHlink"/>
                </a:solidFill>
                <a:latin typeface="Courier New" charset="0"/>
              </a:rPr>
              <a:t>swap(x, k, m);</a:t>
            </a:r>
          </a:p>
        </p:txBody>
      </p:sp>
    </p:spTree>
    <p:extLst>
      <p:ext uri="{BB962C8B-B14F-4D97-AF65-F5344CB8AC3E}">
        <p14:creationId xmlns:p14="http://schemas.microsoft.com/office/powerpoint/2010/main" val="12482102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00710"/>
                                        </p:tgtEl>
                                        <p:attrNameLst>
                                          <p:attrName>style.visibility</p:attrName>
                                        </p:attrNameLst>
                                      </p:cBhvr>
                                      <p:to>
                                        <p:strVal val="visible"/>
                                      </p:to>
                                    </p:set>
                                    <p:anim calcmode="lin" valueType="num">
                                      <p:cBhvr additive="base">
                                        <p:cTn id="7" dur="500" fill="hold"/>
                                        <p:tgtEl>
                                          <p:spTgt spid="200710"/>
                                        </p:tgtEl>
                                        <p:attrNameLst>
                                          <p:attrName>ppt_x</p:attrName>
                                        </p:attrNameLst>
                                      </p:cBhvr>
                                      <p:tavLst>
                                        <p:tav tm="0">
                                          <p:val>
                                            <p:strVal val="1+#ppt_w/2"/>
                                          </p:val>
                                        </p:tav>
                                        <p:tav tm="100000">
                                          <p:val>
                                            <p:strVal val="#ppt_x"/>
                                          </p:val>
                                        </p:tav>
                                      </p:tavLst>
                                    </p:anim>
                                    <p:anim calcmode="lin" valueType="num">
                                      <p:cBhvr additive="base">
                                        <p:cTn id="8" dur="500" fill="hold"/>
                                        <p:tgtEl>
                                          <p:spTgt spid="20071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00708"/>
                                        </p:tgtEl>
                                        <p:attrNameLst>
                                          <p:attrName>style.visibility</p:attrName>
                                        </p:attrNameLst>
                                      </p:cBhvr>
                                      <p:to>
                                        <p:strVal val="visible"/>
                                      </p:to>
                                    </p:set>
                                    <p:anim calcmode="lin" valueType="num">
                                      <p:cBhvr additive="base">
                                        <p:cTn id="11" dur="500" fill="hold"/>
                                        <p:tgtEl>
                                          <p:spTgt spid="200708"/>
                                        </p:tgtEl>
                                        <p:attrNameLst>
                                          <p:attrName>ppt_x</p:attrName>
                                        </p:attrNameLst>
                                      </p:cBhvr>
                                      <p:tavLst>
                                        <p:tav tm="0">
                                          <p:val>
                                            <p:strVal val="1+#ppt_w/2"/>
                                          </p:val>
                                        </p:tav>
                                        <p:tav tm="100000">
                                          <p:val>
                                            <p:strVal val="#ppt_x"/>
                                          </p:val>
                                        </p:tav>
                                      </p:tavLst>
                                    </p:anim>
                                    <p:anim calcmode="lin" valueType="num">
                                      <p:cBhvr additive="base">
                                        <p:cTn id="12" dur="500" fill="hold"/>
                                        <p:tgtEl>
                                          <p:spTgt spid="200708"/>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200711"/>
                                        </p:tgtEl>
                                        <p:attrNameLst>
                                          <p:attrName>style.visibility</p:attrName>
                                        </p:attrNameLst>
                                      </p:cBhvr>
                                      <p:to>
                                        <p:strVal val="visible"/>
                                      </p:to>
                                    </p:set>
                                    <p:anim calcmode="lin" valueType="num">
                                      <p:cBhvr additive="base">
                                        <p:cTn id="17" dur="500" fill="hold"/>
                                        <p:tgtEl>
                                          <p:spTgt spid="200711"/>
                                        </p:tgtEl>
                                        <p:attrNameLst>
                                          <p:attrName>ppt_x</p:attrName>
                                        </p:attrNameLst>
                                      </p:cBhvr>
                                      <p:tavLst>
                                        <p:tav tm="0">
                                          <p:val>
                                            <p:strVal val="1+#ppt_w/2"/>
                                          </p:val>
                                        </p:tav>
                                        <p:tav tm="100000">
                                          <p:val>
                                            <p:strVal val="#ppt_x"/>
                                          </p:val>
                                        </p:tav>
                                      </p:tavLst>
                                    </p:anim>
                                    <p:anim calcmode="lin" valueType="num">
                                      <p:cBhvr additive="base">
                                        <p:cTn id="18" dur="500" fill="hold"/>
                                        <p:tgtEl>
                                          <p:spTgt spid="200711"/>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200709"/>
                                        </p:tgtEl>
                                        <p:attrNameLst>
                                          <p:attrName>style.visibility</p:attrName>
                                        </p:attrNameLst>
                                      </p:cBhvr>
                                      <p:to>
                                        <p:strVal val="visible"/>
                                      </p:to>
                                    </p:set>
                                    <p:anim calcmode="lin" valueType="num">
                                      <p:cBhvr additive="base">
                                        <p:cTn id="21" dur="500" fill="hold"/>
                                        <p:tgtEl>
                                          <p:spTgt spid="200709"/>
                                        </p:tgtEl>
                                        <p:attrNameLst>
                                          <p:attrName>ppt_x</p:attrName>
                                        </p:attrNameLst>
                                      </p:cBhvr>
                                      <p:tavLst>
                                        <p:tav tm="0">
                                          <p:val>
                                            <p:strVal val="1+#ppt_w/2"/>
                                          </p:val>
                                        </p:tav>
                                        <p:tav tm="100000">
                                          <p:val>
                                            <p:strVal val="#ppt_x"/>
                                          </p:val>
                                        </p:tav>
                                      </p:tavLst>
                                    </p:anim>
                                    <p:anim calcmode="lin" valueType="num">
                                      <p:cBhvr additive="base">
                                        <p:cTn id="22" dur="500" fill="hold"/>
                                        <p:tgtEl>
                                          <p:spTgt spid="20070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11" grpId="0" animBg="1"/>
      <p:bldP spid="200710" grpId="0" animBg="1"/>
      <p:bldP spid="200708" grpId="0" animBg="1"/>
      <p:bldP spid="200709"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5"/>
          <p:cNvSpPr>
            <a:spLocks noGrp="1"/>
          </p:cNvSpPr>
          <p:nvPr>
            <p:ph type="sldNum" sz="quarter" idx="12"/>
          </p:nvPr>
        </p:nvSpPr>
        <p:spPr bwMode="auto">
          <a:xfrm>
            <a:off x="7042150" y="6243638"/>
            <a:ext cx="1905000" cy="457200"/>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latin typeface="Tahoma" charset="0"/>
                <a:ea typeface="ＭＳ Ｐゴシック" charset="0"/>
                <a:cs typeface="+mn-cs"/>
              </a:defRPr>
            </a:lvl1pPr>
            <a:lvl2pPr marL="457200" algn="l" rtl="0" eaLnBrk="0" fontAlgn="base" hangingPunct="0">
              <a:spcBef>
                <a:spcPct val="0"/>
              </a:spcBef>
              <a:spcAft>
                <a:spcPct val="0"/>
              </a:spcAft>
              <a:defRPr kern="1200">
                <a:solidFill>
                  <a:schemeClr val="tx1"/>
                </a:solidFill>
                <a:latin typeface="Tahoma" charset="0"/>
                <a:ea typeface="ＭＳ Ｐゴシック" charset="0"/>
                <a:cs typeface="+mn-cs"/>
              </a:defRPr>
            </a:lvl2pPr>
            <a:lvl3pPr marL="914400" algn="l" rtl="0" eaLnBrk="0" fontAlgn="base" hangingPunct="0">
              <a:spcBef>
                <a:spcPct val="0"/>
              </a:spcBef>
              <a:spcAft>
                <a:spcPct val="0"/>
              </a:spcAft>
              <a:defRPr kern="1200">
                <a:solidFill>
                  <a:schemeClr val="tx1"/>
                </a:solidFill>
                <a:latin typeface="Tahoma" charset="0"/>
                <a:ea typeface="ＭＳ Ｐゴシック" charset="0"/>
                <a:cs typeface="+mn-cs"/>
              </a:defRPr>
            </a:lvl3pPr>
            <a:lvl4pPr marL="1371600" algn="l" rtl="0" eaLnBrk="0" fontAlgn="base" hangingPunct="0">
              <a:spcBef>
                <a:spcPct val="0"/>
              </a:spcBef>
              <a:spcAft>
                <a:spcPct val="0"/>
              </a:spcAft>
              <a:defRPr kern="1200">
                <a:solidFill>
                  <a:schemeClr val="tx1"/>
                </a:solidFill>
                <a:latin typeface="Tahoma" charset="0"/>
                <a:ea typeface="ＭＳ Ｐゴシック" charset="0"/>
                <a:cs typeface="+mn-cs"/>
              </a:defRPr>
            </a:lvl4pPr>
            <a:lvl5pPr marL="1828800" algn="l" rtl="0" eaLnBrk="0" fontAlgn="base" hangingPunct="0">
              <a:spcBef>
                <a:spcPct val="0"/>
              </a:spcBef>
              <a:spcAft>
                <a:spcPct val="0"/>
              </a:spcAft>
              <a:defRPr kern="1200">
                <a:solidFill>
                  <a:schemeClr val="tx1"/>
                </a:solidFill>
                <a:latin typeface="Tahoma" charset="0"/>
                <a:ea typeface="ＭＳ Ｐゴシック" charset="0"/>
                <a:cs typeface="+mn-cs"/>
              </a:defRPr>
            </a:lvl5pPr>
            <a:lvl6pPr marL="2286000" algn="l" defTabSz="457200" rtl="0" eaLnBrk="1" latinLnBrk="0" hangingPunct="1">
              <a:defRPr kern="1200">
                <a:solidFill>
                  <a:schemeClr val="tx1"/>
                </a:solidFill>
                <a:latin typeface="Tahoma" charset="0"/>
                <a:ea typeface="ＭＳ Ｐゴシック" charset="0"/>
                <a:cs typeface="+mn-cs"/>
              </a:defRPr>
            </a:lvl6pPr>
            <a:lvl7pPr marL="2743200" algn="l" defTabSz="457200" rtl="0" eaLnBrk="1" latinLnBrk="0" hangingPunct="1">
              <a:defRPr kern="1200">
                <a:solidFill>
                  <a:schemeClr val="tx1"/>
                </a:solidFill>
                <a:latin typeface="Tahoma" charset="0"/>
                <a:ea typeface="ＭＳ Ｐゴシック" charset="0"/>
                <a:cs typeface="+mn-cs"/>
              </a:defRPr>
            </a:lvl7pPr>
            <a:lvl8pPr marL="3200400" algn="l" defTabSz="457200" rtl="0" eaLnBrk="1" latinLnBrk="0" hangingPunct="1">
              <a:defRPr kern="1200">
                <a:solidFill>
                  <a:schemeClr val="tx1"/>
                </a:solidFill>
                <a:latin typeface="Tahoma" charset="0"/>
                <a:ea typeface="ＭＳ Ｐゴシック" charset="0"/>
                <a:cs typeface="+mn-cs"/>
              </a:defRPr>
            </a:lvl8pPr>
            <a:lvl9pPr marL="3657600" algn="l" defTabSz="457200" rtl="0" eaLnBrk="1" latinLnBrk="0" hangingPunct="1">
              <a:defRPr kern="1200">
                <a:solidFill>
                  <a:schemeClr val="tx1"/>
                </a:solidFill>
                <a:latin typeface="Tahoma" charset="0"/>
                <a:ea typeface="ＭＳ Ｐゴシック" charset="0"/>
                <a:cs typeface="+mn-cs"/>
              </a:defRPr>
            </a:lvl9pPr>
          </a:lstStyle>
          <a:p>
            <a:fld id="{0B326431-1FCB-5D46-BBA1-5CE170A92A0E}" type="slidenum">
              <a:rPr lang="en-US" smtClean="0"/>
              <a:pPr/>
              <a:t>192</a:t>
            </a:fld>
            <a:endParaRPr lang="en-US"/>
          </a:p>
        </p:txBody>
      </p:sp>
      <p:sp>
        <p:nvSpPr>
          <p:cNvPr id="48131" name="Rectangle 2"/>
          <p:cNvSpPr>
            <a:spLocks noGrp="1" noChangeArrowheads="1"/>
          </p:cNvSpPr>
          <p:nvPr>
            <p:ph type="title"/>
          </p:nvPr>
        </p:nvSpPr>
        <p:spPr>
          <a:xfrm>
            <a:off x="906463" y="623888"/>
            <a:ext cx="7793037" cy="882650"/>
          </a:xfrm>
        </p:spPr>
        <p:txBody>
          <a:bodyPr/>
          <a:lstStyle/>
          <a:p>
            <a:pPr eaLnBrk="1" hangingPunct="1"/>
            <a:r>
              <a:rPr lang="en-US" sz="4000">
                <a:latin typeface="Tahoma" charset="0"/>
              </a:rPr>
              <a:t>Selection Sort (solution 2)</a:t>
            </a:r>
          </a:p>
        </p:txBody>
      </p:sp>
      <p:sp>
        <p:nvSpPr>
          <p:cNvPr id="48132" name="Rectangle 3"/>
          <p:cNvSpPr>
            <a:spLocks noGrp="1" noChangeArrowheads="1"/>
          </p:cNvSpPr>
          <p:nvPr>
            <p:ph type="body" idx="1"/>
          </p:nvPr>
        </p:nvSpPr>
        <p:spPr>
          <a:xfrm>
            <a:off x="427038" y="2293938"/>
            <a:ext cx="8272462" cy="3810000"/>
          </a:xfrm>
        </p:spPr>
        <p:txBody>
          <a:bodyPr/>
          <a:lstStyle/>
          <a:p>
            <a:pPr eaLnBrk="1" hangingPunct="1">
              <a:lnSpc>
                <a:spcPct val="60000"/>
              </a:lnSpc>
              <a:buFont typeface="Wingdings" charset="0"/>
              <a:buNone/>
            </a:pPr>
            <a:r>
              <a:rPr lang="en-US" sz="2800" b="1">
                <a:latin typeface="Courier New" charset="0"/>
              </a:rPr>
              <a:t>void selection_sort(double x[], int n)</a:t>
            </a:r>
          </a:p>
          <a:p>
            <a:pPr eaLnBrk="1" hangingPunct="1">
              <a:lnSpc>
                <a:spcPct val="60000"/>
              </a:lnSpc>
              <a:buFont typeface="Wingdings" charset="0"/>
              <a:buNone/>
            </a:pPr>
            <a:r>
              <a:rPr lang="en-US" sz="2800" b="1">
                <a:latin typeface="Courier New" charset="0"/>
              </a:rPr>
              <a:t>{</a:t>
            </a:r>
          </a:p>
          <a:p>
            <a:pPr eaLnBrk="1" hangingPunct="1">
              <a:lnSpc>
                <a:spcPct val="60000"/>
              </a:lnSpc>
              <a:buFont typeface="Wingdings" charset="0"/>
              <a:buNone/>
            </a:pPr>
            <a:r>
              <a:rPr lang="en-US" sz="2800" b="1">
                <a:latin typeface="Courier New" charset="0"/>
              </a:rPr>
              <a:t>	int k, m;</a:t>
            </a:r>
          </a:p>
          <a:p>
            <a:pPr eaLnBrk="1" hangingPunct="1">
              <a:lnSpc>
                <a:spcPct val="60000"/>
              </a:lnSpc>
              <a:buFont typeface="Wingdings" charset="0"/>
              <a:buNone/>
            </a:pPr>
            <a:endParaRPr lang="en-US" sz="2800" b="1">
              <a:latin typeface="Courier New" charset="0"/>
            </a:endParaRPr>
          </a:p>
          <a:p>
            <a:pPr eaLnBrk="1" hangingPunct="1">
              <a:lnSpc>
                <a:spcPct val="60000"/>
              </a:lnSpc>
              <a:buFont typeface="Wingdings" charset="0"/>
              <a:buNone/>
            </a:pPr>
            <a:r>
              <a:rPr lang="en-US" sz="2800" b="1">
                <a:latin typeface="Courier New" charset="0"/>
              </a:rPr>
              <a:t>	for(k=0; k&lt;=n-2; k++){</a:t>
            </a:r>
          </a:p>
          <a:p>
            <a:pPr eaLnBrk="1" hangingPunct="1">
              <a:lnSpc>
                <a:spcPct val="60000"/>
              </a:lnSpc>
              <a:buFont typeface="Wingdings" charset="0"/>
              <a:buNone/>
            </a:pPr>
            <a:r>
              <a:rPr lang="en-US" sz="2800" b="1">
                <a:latin typeface="Courier New" charset="0"/>
              </a:rPr>
              <a:t>		m = find_min_pos(x, n, k);</a:t>
            </a:r>
          </a:p>
          <a:p>
            <a:pPr eaLnBrk="1" hangingPunct="1">
              <a:lnSpc>
                <a:spcPct val="60000"/>
              </a:lnSpc>
              <a:buFont typeface="Wingdings" charset="0"/>
              <a:buNone/>
            </a:pPr>
            <a:r>
              <a:rPr lang="en-US" sz="2800" b="1">
                <a:latin typeface="Courier New" charset="0"/>
              </a:rPr>
              <a:t>		swap(x, k, m);</a:t>
            </a:r>
          </a:p>
          <a:p>
            <a:pPr eaLnBrk="1" hangingPunct="1">
              <a:lnSpc>
                <a:spcPct val="60000"/>
              </a:lnSpc>
              <a:buFont typeface="Wingdings" charset="0"/>
              <a:buNone/>
            </a:pPr>
            <a:r>
              <a:rPr lang="en-US" sz="2800" b="1">
                <a:latin typeface="Courier New" charset="0"/>
              </a:rPr>
              <a:t>	}</a:t>
            </a:r>
          </a:p>
          <a:p>
            <a:pPr eaLnBrk="1" hangingPunct="1">
              <a:lnSpc>
                <a:spcPct val="60000"/>
              </a:lnSpc>
              <a:buFont typeface="Wingdings" charset="0"/>
              <a:buNone/>
            </a:pPr>
            <a:r>
              <a:rPr lang="en-US" sz="2800" b="1">
                <a:latin typeface="Courier New" charset="0"/>
              </a:rPr>
              <a:t>}</a:t>
            </a:r>
          </a:p>
          <a:p>
            <a:pPr eaLnBrk="1" hangingPunct="1">
              <a:lnSpc>
                <a:spcPct val="60000"/>
              </a:lnSpc>
              <a:buFont typeface="Wingdings" charset="0"/>
              <a:buNone/>
            </a:pPr>
            <a:endParaRPr lang="en-US" sz="2800" b="1">
              <a:solidFill>
                <a:srgbClr val="006666"/>
              </a:solidFill>
              <a:latin typeface="Courier New" charset="0"/>
            </a:endParaRPr>
          </a:p>
        </p:txBody>
      </p:sp>
    </p:spTree>
    <p:extLst>
      <p:ext uri="{BB962C8B-B14F-4D97-AF65-F5344CB8AC3E}">
        <p14:creationId xmlns:p14="http://schemas.microsoft.com/office/powerpoint/2010/main" val="365598245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5"/>
          <p:cNvSpPr>
            <a:spLocks noGrp="1"/>
          </p:cNvSpPr>
          <p:nvPr>
            <p:ph type="sldNum" sz="quarter" idx="12"/>
          </p:nvPr>
        </p:nvSpPr>
        <p:spPr bwMode="auto">
          <a:xfrm>
            <a:off x="7042150" y="6243638"/>
            <a:ext cx="1905000" cy="457200"/>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latin typeface="Tahoma" charset="0"/>
                <a:ea typeface="ＭＳ Ｐゴシック" charset="0"/>
                <a:cs typeface="+mn-cs"/>
              </a:defRPr>
            </a:lvl1pPr>
            <a:lvl2pPr marL="457200" algn="l" rtl="0" eaLnBrk="0" fontAlgn="base" hangingPunct="0">
              <a:spcBef>
                <a:spcPct val="0"/>
              </a:spcBef>
              <a:spcAft>
                <a:spcPct val="0"/>
              </a:spcAft>
              <a:defRPr kern="1200">
                <a:solidFill>
                  <a:schemeClr val="tx1"/>
                </a:solidFill>
                <a:latin typeface="Tahoma" charset="0"/>
                <a:ea typeface="ＭＳ Ｐゴシック" charset="0"/>
                <a:cs typeface="+mn-cs"/>
              </a:defRPr>
            </a:lvl2pPr>
            <a:lvl3pPr marL="914400" algn="l" rtl="0" eaLnBrk="0" fontAlgn="base" hangingPunct="0">
              <a:spcBef>
                <a:spcPct val="0"/>
              </a:spcBef>
              <a:spcAft>
                <a:spcPct val="0"/>
              </a:spcAft>
              <a:defRPr kern="1200">
                <a:solidFill>
                  <a:schemeClr val="tx1"/>
                </a:solidFill>
                <a:latin typeface="Tahoma" charset="0"/>
                <a:ea typeface="ＭＳ Ｐゴシック" charset="0"/>
                <a:cs typeface="+mn-cs"/>
              </a:defRPr>
            </a:lvl3pPr>
            <a:lvl4pPr marL="1371600" algn="l" rtl="0" eaLnBrk="0" fontAlgn="base" hangingPunct="0">
              <a:spcBef>
                <a:spcPct val="0"/>
              </a:spcBef>
              <a:spcAft>
                <a:spcPct val="0"/>
              </a:spcAft>
              <a:defRPr kern="1200">
                <a:solidFill>
                  <a:schemeClr val="tx1"/>
                </a:solidFill>
                <a:latin typeface="Tahoma" charset="0"/>
                <a:ea typeface="ＭＳ Ｐゴシック" charset="0"/>
                <a:cs typeface="+mn-cs"/>
              </a:defRPr>
            </a:lvl4pPr>
            <a:lvl5pPr marL="1828800" algn="l" rtl="0" eaLnBrk="0" fontAlgn="base" hangingPunct="0">
              <a:spcBef>
                <a:spcPct val="0"/>
              </a:spcBef>
              <a:spcAft>
                <a:spcPct val="0"/>
              </a:spcAft>
              <a:defRPr kern="1200">
                <a:solidFill>
                  <a:schemeClr val="tx1"/>
                </a:solidFill>
                <a:latin typeface="Tahoma" charset="0"/>
                <a:ea typeface="ＭＳ Ｐゴシック" charset="0"/>
                <a:cs typeface="+mn-cs"/>
              </a:defRPr>
            </a:lvl5pPr>
            <a:lvl6pPr marL="2286000" algn="l" defTabSz="457200" rtl="0" eaLnBrk="1" latinLnBrk="0" hangingPunct="1">
              <a:defRPr kern="1200">
                <a:solidFill>
                  <a:schemeClr val="tx1"/>
                </a:solidFill>
                <a:latin typeface="Tahoma" charset="0"/>
                <a:ea typeface="ＭＳ Ｐゴシック" charset="0"/>
                <a:cs typeface="+mn-cs"/>
              </a:defRPr>
            </a:lvl6pPr>
            <a:lvl7pPr marL="2743200" algn="l" defTabSz="457200" rtl="0" eaLnBrk="1" latinLnBrk="0" hangingPunct="1">
              <a:defRPr kern="1200">
                <a:solidFill>
                  <a:schemeClr val="tx1"/>
                </a:solidFill>
                <a:latin typeface="Tahoma" charset="0"/>
                <a:ea typeface="ＭＳ Ｐゴシック" charset="0"/>
                <a:cs typeface="+mn-cs"/>
              </a:defRPr>
            </a:lvl7pPr>
            <a:lvl8pPr marL="3200400" algn="l" defTabSz="457200" rtl="0" eaLnBrk="1" latinLnBrk="0" hangingPunct="1">
              <a:defRPr kern="1200">
                <a:solidFill>
                  <a:schemeClr val="tx1"/>
                </a:solidFill>
                <a:latin typeface="Tahoma" charset="0"/>
                <a:ea typeface="ＭＳ Ｐゴシック" charset="0"/>
                <a:cs typeface="+mn-cs"/>
              </a:defRPr>
            </a:lvl8pPr>
            <a:lvl9pPr marL="3657600" algn="l" defTabSz="457200" rtl="0" eaLnBrk="1" latinLnBrk="0" hangingPunct="1">
              <a:defRPr kern="1200">
                <a:solidFill>
                  <a:schemeClr val="tx1"/>
                </a:solidFill>
                <a:latin typeface="Tahoma" charset="0"/>
                <a:ea typeface="ＭＳ Ｐゴシック" charset="0"/>
                <a:cs typeface="+mn-cs"/>
              </a:defRPr>
            </a:lvl9pPr>
          </a:lstStyle>
          <a:p>
            <a:fld id="{0B326431-1FCB-5D46-BBA1-5CE170A92A0E}" type="slidenum">
              <a:rPr lang="en-US" smtClean="0"/>
              <a:pPr/>
              <a:t>193</a:t>
            </a:fld>
            <a:endParaRPr lang="en-US"/>
          </a:p>
        </p:txBody>
      </p:sp>
      <p:sp>
        <p:nvSpPr>
          <p:cNvPr id="49155" name="Rectangle 2"/>
          <p:cNvSpPr>
            <a:spLocks noGrp="1" noChangeArrowheads="1"/>
          </p:cNvSpPr>
          <p:nvPr>
            <p:ph type="title"/>
          </p:nvPr>
        </p:nvSpPr>
        <p:spPr>
          <a:xfrm>
            <a:off x="990600" y="969963"/>
            <a:ext cx="7793038" cy="755650"/>
          </a:xfrm>
        </p:spPr>
        <p:txBody>
          <a:bodyPr/>
          <a:lstStyle/>
          <a:p>
            <a:pPr eaLnBrk="1" hangingPunct="1"/>
            <a:r>
              <a:rPr lang="en-US" sz="4000">
                <a:latin typeface="Tahoma" charset="0"/>
              </a:rPr>
              <a:t>Selection Sort cont</a:t>
            </a:r>
            <a:r>
              <a:rPr lang="ja-JP" altLang="en-US" sz="4000">
                <a:latin typeface="Tahoma" charset="0"/>
              </a:rPr>
              <a:t>’</a:t>
            </a:r>
            <a:r>
              <a:rPr lang="en-US" sz="4000">
                <a:latin typeface="Tahoma" charset="0"/>
              </a:rPr>
              <a:t>d</a:t>
            </a:r>
          </a:p>
        </p:txBody>
      </p:sp>
      <p:sp>
        <p:nvSpPr>
          <p:cNvPr id="49156" name="Rectangle 3"/>
          <p:cNvSpPr>
            <a:spLocks noGrp="1" noChangeArrowheads="1"/>
          </p:cNvSpPr>
          <p:nvPr>
            <p:ph type="body" idx="1"/>
          </p:nvPr>
        </p:nvSpPr>
        <p:spPr>
          <a:xfrm>
            <a:off x="217488" y="2074863"/>
            <a:ext cx="8545512" cy="4391025"/>
          </a:xfrm>
        </p:spPr>
        <p:txBody>
          <a:bodyPr/>
          <a:lstStyle/>
          <a:p>
            <a:pPr eaLnBrk="1" hangingPunct="1">
              <a:buFont typeface="Wingdings" charset="0"/>
              <a:buNone/>
            </a:pPr>
            <a:r>
              <a:rPr lang="en-US" sz="2400" b="1">
                <a:latin typeface="Courier New" charset="0"/>
              </a:rPr>
              <a:t>int find_min_pos(double fx[], int fn, int fk)</a:t>
            </a:r>
          </a:p>
          <a:p>
            <a:pPr eaLnBrk="1" hangingPunct="1">
              <a:buFont typeface="Wingdings" charset="0"/>
              <a:buNone/>
            </a:pPr>
            <a:r>
              <a:rPr lang="en-US" sz="2400" b="1">
                <a:latin typeface="Courier New" charset="0"/>
              </a:rPr>
              <a:t>{</a:t>
            </a:r>
          </a:p>
          <a:p>
            <a:pPr eaLnBrk="1" hangingPunct="1">
              <a:buFont typeface="Wingdings" charset="0"/>
              <a:buNone/>
            </a:pPr>
            <a:r>
              <a:rPr lang="en-US" sz="2400" b="1">
                <a:latin typeface="Courier New" charset="0"/>
              </a:rPr>
              <a:t>  int j;</a:t>
            </a:r>
          </a:p>
          <a:p>
            <a:pPr eaLnBrk="1" hangingPunct="1">
              <a:buFont typeface="Wingdings" charset="0"/>
              <a:buNone/>
            </a:pPr>
            <a:r>
              <a:rPr lang="en-US" sz="2400" b="1">
                <a:latin typeface="Courier New" charset="0"/>
              </a:rPr>
              <a:t>  int m=fk;</a:t>
            </a:r>
          </a:p>
          <a:p>
            <a:pPr eaLnBrk="1" hangingPunct="1">
              <a:buFont typeface="Wingdings" charset="0"/>
              <a:buNone/>
            </a:pPr>
            <a:r>
              <a:rPr lang="en-US" sz="2400" b="1">
                <a:latin typeface="Courier New" charset="0"/>
              </a:rPr>
              <a:t>  for (j=m+1; i&lt;=fn-1; j++)</a:t>
            </a:r>
          </a:p>
          <a:p>
            <a:pPr eaLnBrk="1" hangingPunct="1">
              <a:buFont typeface="Wingdings" charset="0"/>
              <a:buNone/>
            </a:pPr>
            <a:r>
              <a:rPr lang="en-US" sz="2400" b="1">
                <a:latin typeface="Courier New" charset="0"/>
              </a:rPr>
              <a:t>    if (fx[j] &lt; fx[m])</a:t>
            </a:r>
          </a:p>
          <a:p>
            <a:pPr eaLnBrk="1" hangingPunct="1">
              <a:buFont typeface="Wingdings" charset="0"/>
              <a:buNone/>
            </a:pPr>
            <a:r>
              <a:rPr lang="en-US" sz="2400" b="1">
                <a:latin typeface="Courier New" charset="0"/>
              </a:rPr>
              <a:t>      m = j;</a:t>
            </a:r>
          </a:p>
          <a:p>
            <a:pPr eaLnBrk="1" hangingPunct="1">
              <a:buFont typeface="Wingdings" charset="0"/>
              <a:buNone/>
            </a:pPr>
            <a:r>
              <a:rPr lang="en-US" sz="2400" b="1">
                <a:latin typeface="Courier New" charset="0"/>
              </a:rPr>
              <a:t>  return(m); </a:t>
            </a:r>
          </a:p>
          <a:p>
            <a:pPr eaLnBrk="1" hangingPunct="1">
              <a:buFont typeface="Wingdings" charset="0"/>
              <a:buNone/>
            </a:pPr>
            <a:r>
              <a:rPr lang="en-US" sz="2400" b="1">
                <a:latin typeface="Courier New" charset="0"/>
              </a:rPr>
              <a:t>}</a:t>
            </a:r>
            <a:endParaRPr lang="en-US" sz="1800" b="1">
              <a:latin typeface="Courier New" charset="0"/>
            </a:endParaRPr>
          </a:p>
          <a:p>
            <a:pPr eaLnBrk="1" hangingPunct="1">
              <a:lnSpc>
                <a:spcPct val="60000"/>
              </a:lnSpc>
              <a:buFont typeface="Wingdings" charset="0"/>
              <a:buNone/>
            </a:pPr>
            <a:endParaRPr lang="en-US" sz="1400" b="1">
              <a:latin typeface="Tahoma" charset="0"/>
            </a:endParaRPr>
          </a:p>
        </p:txBody>
      </p:sp>
    </p:spTree>
    <p:extLst>
      <p:ext uri="{BB962C8B-B14F-4D97-AF65-F5344CB8AC3E}">
        <p14:creationId xmlns:p14="http://schemas.microsoft.com/office/powerpoint/2010/main" val="425732867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5"/>
          <p:cNvSpPr>
            <a:spLocks noGrp="1"/>
          </p:cNvSpPr>
          <p:nvPr>
            <p:ph type="sldNum" sz="quarter" idx="12"/>
          </p:nvPr>
        </p:nvSpPr>
        <p:spPr bwMode="auto">
          <a:xfrm>
            <a:off x="7042150" y="6243638"/>
            <a:ext cx="1905000" cy="457200"/>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latin typeface="Tahoma" charset="0"/>
                <a:ea typeface="ＭＳ Ｐゴシック" charset="0"/>
                <a:cs typeface="+mn-cs"/>
              </a:defRPr>
            </a:lvl1pPr>
            <a:lvl2pPr marL="457200" algn="l" rtl="0" eaLnBrk="0" fontAlgn="base" hangingPunct="0">
              <a:spcBef>
                <a:spcPct val="0"/>
              </a:spcBef>
              <a:spcAft>
                <a:spcPct val="0"/>
              </a:spcAft>
              <a:defRPr kern="1200">
                <a:solidFill>
                  <a:schemeClr val="tx1"/>
                </a:solidFill>
                <a:latin typeface="Tahoma" charset="0"/>
                <a:ea typeface="ＭＳ Ｐゴシック" charset="0"/>
                <a:cs typeface="+mn-cs"/>
              </a:defRPr>
            </a:lvl2pPr>
            <a:lvl3pPr marL="914400" algn="l" rtl="0" eaLnBrk="0" fontAlgn="base" hangingPunct="0">
              <a:spcBef>
                <a:spcPct val="0"/>
              </a:spcBef>
              <a:spcAft>
                <a:spcPct val="0"/>
              </a:spcAft>
              <a:defRPr kern="1200">
                <a:solidFill>
                  <a:schemeClr val="tx1"/>
                </a:solidFill>
                <a:latin typeface="Tahoma" charset="0"/>
                <a:ea typeface="ＭＳ Ｐゴシック" charset="0"/>
                <a:cs typeface="+mn-cs"/>
              </a:defRPr>
            </a:lvl3pPr>
            <a:lvl4pPr marL="1371600" algn="l" rtl="0" eaLnBrk="0" fontAlgn="base" hangingPunct="0">
              <a:spcBef>
                <a:spcPct val="0"/>
              </a:spcBef>
              <a:spcAft>
                <a:spcPct val="0"/>
              </a:spcAft>
              <a:defRPr kern="1200">
                <a:solidFill>
                  <a:schemeClr val="tx1"/>
                </a:solidFill>
                <a:latin typeface="Tahoma" charset="0"/>
                <a:ea typeface="ＭＳ Ｐゴシック" charset="0"/>
                <a:cs typeface="+mn-cs"/>
              </a:defRPr>
            </a:lvl4pPr>
            <a:lvl5pPr marL="1828800" algn="l" rtl="0" eaLnBrk="0" fontAlgn="base" hangingPunct="0">
              <a:spcBef>
                <a:spcPct val="0"/>
              </a:spcBef>
              <a:spcAft>
                <a:spcPct val="0"/>
              </a:spcAft>
              <a:defRPr kern="1200">
                <a:solidFill>
                  <a:schemeClr val="tx1"/>
                </a:solidFill>
                <a:latin typeface="Tahoma" charset="0"/>
                <a:ea typeface="ＭＳ Ｐゴシック" charset="0"/>
                <a:cs typeface="+mn-cs"/>
              </a:defRPr>
            </a:lvl5pPr>
            <a:lvl6pPr marL="2286000" algn="l" defTabSz="457200" rtl="0" eaLnBrk="1" latinLnBrk="0" hangingPunct="1">
              <a:defRPr kern="1200">
                <a:solidFill>
                  <a:schemeClr val="tx1"/>
                </a:solidFill>
                <a:latin typeface="Tahoma" charset="0"/>
                <a:ea typeface="ＭＳ Ｐゴシック" charset="0"/>
                <a:cs typeface="+mn-cs"/>
              </a:defRPr>
            </a:lvl6pPr>
            <a:lvl7pPr marL="2743200" algn="l" defTabSz="457200" rtl="0" eaLnBrk="1" latinLnBrk="0" hangingPunct="1">
              <a:defRPr kern="1200">
                <a:solidFill>
                  <a:schemeClr val="tx1"/>
                </a:solidFill>
                <a:latin typeface="Tahoma" charset="0"/>
                <a:ea typeface="ＭＳ Ｐゴシック" charset="0"/>
                <a:cs typeface="+mn-cs"/>
              </a:defRPr>
            </a:lvl7pPr>
            <a:lvl8pPr marL="3200400" algn="l" defTabSz="457200" rtl="0" eaLnBrk="1" latinLnBrk="0" hangingPunct="1">
              <a:defRPr kern="1200">
                <a:solidFill>
                  <a:schemeClr val="tx1"/>
                </a:solidFill>
                <a:latin typeface="Tahoma" charset="0"/>
                <a:ea typeface="ＭＳ Ｐゴシック" charset="0"/>
                <a:cs typeface="+mn-cs"/>
              </a:defRPr>
            </a:lvl8pPr>
            <a:lvl9pPr marL="3657600" algn="l" defTabSz="457200" rtl="0" eaLnBrk="1" latinLnBrk="0" hangingPunct="1">
              <a:defRPr kern="1200">
                <a:solidFill>
                  <a:schemeClr val="tx1"/>
                </a:solidFill>
                <a:latin typeface="Tahoma" charset="0"/>
                <a:ea typeface="ＭＳ Ｐゴシック" charset="0"/>
                <a:cs typeface="+mn-cs"/>
              </a:defRPr>
            </a:lvl9pPr>
          </a:lstStyle>
          <a:p>
            <a:fld id="{0B326431-1FCB-5D46-BBA1-5CE170A92A0E}" type="slidenum">
              <a:rPr lang="en-US" smtClean="0"/>
              <a:pPr/>
              <a:t>194</a:t>
            </a:fld>
            <a:endParaRPr lang="en-US"/>
          </a:p>
        </p:txBody>
      </p:sp>
      <p:sp>
        <p:nvSpPr>
          <p:cNvPr id="50179" name="Rectangle 2"/>
          <p:cNvSpPr>
            <a:spLocks noGrp="1" noChangeArrowheads="1"/>
          </p:cNvSpPr>
          <p:nvPr>
            <p:ph type="title"/>
          </p:nvPr>
        </p:nvSpPr>
        <p:spPr/>
        <p:txBody>
          <a:bodyPr/>
          <a:lstStyle/>
          <a:p>
            <a:pPr eaLnBrk="1" hangingPunct="1"/>
            <a:r>
              <a:rPr lang="en-US" sz="4000">
                <a:latin typeface="Tahoma" charset="0"/>
              </a:rPr>
              <a:t>Selection Sort cont</a:t>
            </a:r>
            <a:r>
              <a:rPr lang="ja-JP" altLang="en-US" sz="4000">
                <a:latin typeface="Tahoma" charset="0"/>
              </a:rPr>
              <a:t>’</a:t>
            </a:r>
            <a:r>
              <a:rPr lang="en-US" sz="4000">
                <a:latin typeface="Tahoma" charset="0"/>
              </a:rPr>
              <a:t>d</a:t>
            </a:r>
          </a:p>
        </p:txBody>
      </p:sp>
      <p:sp>
        <p:nvSpPr>
          <p:cNvPr id="50180" name="Rectangle 3"/>
          <p:cNvSpPr>
            <a:spLocks noGrp="1" noChangeArrowheads="1"/>
          </p:cNvSpPr>
          <p:nvPr>
            <p:ph type="body" idx="1"/>
          </p:nvPr>
        </p:nvSpPr>
        <p:spPr/>
        <p:txBody>
          <a:bodyPr/>
          <a:lstStyle/>
          <a:p>
            <a:pPr eaLnBrk="1" hangingPunct="1"/>
            <a:endParaRPr lang="en-US">
              <a:latin typeface="Tahoma" charset="0"/>
            </a:endParaRPr>
          </a:p>
          <a:p>
            <a:pPr eaLnBrk="1" hangingPunct="1">
              <a:buFont typeface="Wingdings" charset="0"/>
              <a:buNone/>
            </a:pPr>
            <a:endParaRPr lang="en-US">
              <a:latin typeface="Tahoma" charset="0"/>
            </a:endParaRPr>
          </a:p>
        </p:txBody>
      </p:sp>
      <p:sp>
        <p:nvSpPr>
          <p:cNvPr id="50181" name="Text Box 4"/>
          <p:cNvSpPr txBox="1">
            <a:spLocks noChangeArrowheads="1"/>
          </p:cNvSpPr>
          <p:nvPr/>
        </p:nvSpPr>
        <p:spPr bwMode="auto">
          <a:xfrm>
            <a:off x="2622550" y="3486150"/>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endParaRPr lang="en-US"/>
          </a:p>
        </p:txBody>
      </p:sp>
      <p:sp>
        <p:nvSpPr>
          <p:cNvPr id="50182" name="Rectangle 5"/>
          <p:cNvSpPr>
            <a:spLocks noChangeArrowheads="1"/>
          </p:cNvSpPr>
          <p:nvPr/>
        </p:nvSpPr>
        <p:spPr bwMode="auto">
          <a:xfrm>
            <a:off x="990600" y="2074863"/>
            <a:ext cx="7772400" cy="439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lnSpc>
                <a:spcPct val="60000"/>
              </a:lnSpc>
              <a:spcBef>
                <a:spcPct val="20000"/>
              </a:spcBef>
              <a:buClr>
                <a:schemeClr val="folHlink"/>
              </a:buClr>
              <a:buSzPct val="60000"/>
              <a:buFont typeface="Wingdings" charset="0"/>
              <a:buNone/>
            </a:pPr>
            <a:endParaRPr lang="en-US" sz="1400"/>
          </a:p>
        </p:txBody>
      </p:sp>
      <p:sp>
        <p:nvSpPr>
          <p:cNvPr id="50183" name="Rectangle 6"/>
          <p:cNvSpPr>
            <a:spLocks noChangeArrowheads="1"/>
          </p:cNvSpPr>
          <p:nvPr/>
        </p:nvSpPr>
        <p:spPr bwMode="auto">
          <a:xfrm>
            <a:off x="1143000" y="2227263"/>
            <a:ext cx="7772400" cy="439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lnSpc>
                <a:spcPct val="60000"/>
              </a:lnSpc>
              <a:spcBef>
                <a:spcPct val="20000"/>
              </a:spcBef>
              <a:buClr>
                <a:schemeClr val="folHlink"/>
              </a:buClr>
              <a:buSzPct val="60000"/>
              <a:buFont typeface="Wingdings" charset="0"/>
              <a:buNone/>
            </a:pPr>
            <a:endParaRPr lang="en-US" sz="1400"/>
          </a:p>
        </p:txBody>
      </p:sp>
      <p:sp>
        <p:nvSpPr>
          <p:cNvPr id="50184" name="Rectangle 7"/>
          <p:cNvSpPr>
            <a:spLocks noChangeArrowheads="1"/>
          </p:cNvSpPr>
          <p:nvPr/>
        </p:nvSpPr>
        <p:spPr bwMode="auto">
          <a:xfrm>
            <a:off x="990600" y="2017713"/>
            <a:ext cx="7772400" cy="439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lnSpc>
                <a:spcPct val="60000"/>
              </a:lnSpc>
              <a:spcBef>
                <a:spcPct val="20000"/>
              </a:spcBef>
              <a:buClr>
                <a:schemeClr val="folHlink"/>
              </a:buClr>
              <a:buSzPct val="60000"/>
              <a:buFont typeface="Wingdings" charset="0"/>
              <a:buNone/>
            </a:pPr>
            <a:endParaRPr lang="en-US" sz="1400"/>
          </a:p>
        </p:txBody>
      </p:sp>
      <p:sp>
        <p:nvSpPr>
          <p:cNvPr id="50185" name="Rectangle 8"/>
          <p:cNvSpPr>
            <a:spLocks noChangeArrowheads="1"/>
          </p:cNvSpPr>
          <p:nvPr/>
        </p:nvSpPr>
        <p:spPr bwMode="auto">
          <a:xfrm>
            <a:off x="1143000" y="2017713"/>
            <a:ext cx="7772400" cy="439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lnSpc>
                <a:spcPct val="60000"/>
              </a:lnSpc>
              <a:spcBef>
                <a:spcPct val="20000"/>
              </a:spcBef>
              <a:buClr>
                <a:schemeClr val="folHlink"/>
              </a:buClr>
              <a:buSzPct val="60000"/>
              <a:buFont typeface="Wingdings" charset="0"/>
              <a:buNone/>
            </a:pPr>
            <a:endParaRPr lang="en-US" sz="1400"/>
          </a:p>
        </p:txBody>
      </p:sp>
      <p:sp>
        <p:nvSpPr>
          <p:cNvPr id="50186" name="Rectangle 9"/>
          <p:cNvSpPr>
            <a:spLocks noChangeArrowheads="1"/>
          </p:cNvSpPr>
          <p:nvPr/>
        </p:nvSpPr>
        <p:spPr bwMode="auto">
          <a:xfrm>
            <a:off x="446088" y="2227263"/>
            <a:ext cx="8469312" cy="3984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lnSpc>
                <a:spcPct val="60000"/>
              </a:lnSpc>
              <a:spcBef>
                <a:spcPct val="20000"/>
              </a:spcBef>
              <a:buClr>
                <a:schemeClr val="folHlink"/>
              </a:buClr>
              <a:buSzPct val="60000"/>
              <a:buFont typeface="Wingdings" charset="0"/>
              <a:buNone/>
            </a:pPr>
            <a:endParaRPr lang="en-US" sz="2400"/>
          </a:p>
          <a:p>
            <a:pPr marL="342900" indent="-342900" eaLnBrk="1" hangingPunct="1">
              <a:lnSpc>
                <a:spcPct val="60000"/>
              </a:lnSpc>
              <a:spcBef>
                <a:spcPct val="20000"/>
              </a:spcBef>
              <a:buClr>
                <a:schemeClr val="folHlink"/>
              </a:buClr>
              <a:buSzPct val="60000"/>
              <a:buFont typeface="Wingdings" charset="0"/>
              <a:buNone/>
            </a:pPr>
            <a:r>
              <a:rPr lang="en-US" sz="2800" b="1">
                <a:latin typeface="Courier New" charset="0"/>
              </a:rPr>
              <a:t>void swap(double sx[], int sk, int sm)</a:t>
            </a:r>
          </a:p>
          <a:p>
            <a:pPr marL="342900" indent="-342900" eaLnBrk="1" hangingPunct="1">
              <a:lnSpc>
                <a:spcPct val="60000"/>
              </a:lnSpc>
              <a:spcBef>
                <a:spcPct val="20000"/>
              </a:spcBef>
              <a:buClr>
                <a:schemeClr val="folHlink"/>
              </a:buClr>
              <a:buSzPct val="60000"/>
              <a:buFont typeface="Wingdings" charset="0"/>
              <a:buNone/>
            </a:pPr>
            <a:r>
              <a:rPr lang="en-US" sz="2800" b="1">
                <a:latin typeface="Courier New" charset="0"/>
              </a:rPr>
              <a:t>{</a:t>
            </a:r>
          </a:p>
          <a:p>
            <a:pPr marL="342900" indent="-342900" eaLnBrk="1" hangingPunct="1">
              <a:lnSpc>
                <a:spcPct val="60000"/>
              </a:lnSpc>
              <a:spcBef>
                <a:spcPct val="20000"/>
              </a:spcBef>
              <a:buClr>
                <a:schemeClr val="folHlink"/>
              </a:buClr>
              <a:buSzPct val="60000"/>
              <a:buFont typeface="Wingdings" charset="0"/>
              <a:buNone/>
            </a:pPr>
            <a:r>
              <a:rPr lang="en-US" sz="2800" b="1">
                <a:latin typeface="Courier New" charset="0"/>
              </a:rPr>
              <a:t>	double temp;</a:t>
            </a:r>
          </a:p>
          <a:p>
            <a:pPr marL="342900" indent="-342900" eaLnBrk="1" hangingPunct="1">
              <a:lnSpc>
                <a:spcPct val="60000"/>
              </a:lnSpc>
              <a:spcBef>
                <a:spcPct val="20000"/>
              </a:spcBef>
              <a:buClr>
                <a:schemeClr val="folHlink"/>
              </a:buClr>
              <a:buSzPct val="60000"/>
              <a:buFont typeface="Wingdings" charset="0"/>
              <a:buNone/>
            </a:pPr>
            <a:r>
              <a:rPr lang="en-US" sz="2800" b="1">
                <a:latin typeface="Courier New" charset="0"/>
              </a:rPr>
              <a:t>	temp = sx[sk];</a:t>
            </a:r>
          </a:p>
          <a:p>
            <a:pPr marL="342900" indent="-342900" eaLnBrk="1" hangingPunct="1">
              <a:lnSpc>
                <a:spcPct val="60000"/>
              </a:lnSpc>
              <a:spcBef>
                <a:spcPct val="20000"/>
              </a:spcBef>
              <a:buClr>
                <a:schemeClr val="folHlink"/>
              </a:buClr>
              <a:buSzPct val="60000"/>
              <a:buFont typeface="Wingdings" charset="0"/>
              <a:buNone/>
            </a:pPr>
            <a:r>
              <a:rPr lang="en-US" sz="2800" b="1">
                <a:latin typeface="Courier New" charset="0"/>
              </a:rPr>
              <a:t>	sx[sk] = sx[sm];</a:t>
            </a:r>
          </a:p>
          <a:p>
            <a:pPr marL="342900" indent="-342900" eaLnBrk="1" hangingPunct="1">
              <a:lnSpc>
                <a:spcPct val="60000"/>
              </a:lnSpc>
              <a:spcBef>
                <a:spcPct val="20000"/>
              </a:spcBef>
              <a:buClr>
                <a:schemeClr val="folHlink"/>
              </a:buClr>
              <a:buSzPct val="60000"/>
              <a:buFont typeface="Wingdings" charset="0"/>
              <a:buNone/>
            </a:pPr>
            <a:r>
              <a:rPr lang="en-US" sz="2800" b="1">
                <a:latin typeface="Courier New" charset="0"/>
              </a:rPr>
              <a:t>	sx[sm] = temp;</a:t>
            </a:r>
          </a:p>
          <a:p>
            <a:pPr marL="342900" indent="-342900" eaLnBrk="1" hangingPunct="1">
              <a:lnSpc>
                <a:spcPct val="60000"/>
              </a:lnSpc>
              <a:spcBef>
                <a:spcPct val="20000"/>
              </a:spcBef>
              <a:buClr>
                <a:schemeClr val="folHlink"/>
              </a:buClr>
              <a:buSzPct val="60000"/>
              <a:buFont typeface="Wingdings" charset="0"/>
              <a:buNone/>
            </a:pPr>
            <a:r>
              <a:rPr lang="en-US" sz="2800" b="1">
                <a:latin typeface="Courier New" charset="0"/>
              </a:rPr>
              <a:t>	return;</a:t>
            </a:r>
          </a:p>
          <a:p>
            <a:pPr marL="342900" indent="-342900" eaLnBrk="1" hangingPunct="1">
              <a:lnSpc>
                <a:spcPct val="60000"/>
              </a:lnSpc>
              <a:spcBef>
                <a:spcPct val="20000"/>
              </a:spcBef>
              <a:buClr>
                <a:schemeClr val="folHlink"/>
              </a:buClr>
              <a:buSzPct val="60000"/>
              <a:buFont typeface="Wingdings" charset="0"/>
              <a:buNone/>
            </a:pPr>
            <a:r>
              <a:rPr lang="en-US" sz="2800" b="1">
                <a:latin typeface="Courier New" charset="0"/>
              </a:rPr>
              <a:t>}</a:t>
            </a:r>
          </a:p>
        </p:txBody>
      </p:sp>
    </p:spTree>
    <p:extLst>
      <p:ext uri="{BB962C8B-B14F-4D97-AF65-F5344CB8AC3E}">
        <p14:creationId xmlns:p14="http://schemas.microsoft.com/office/powerpoint/2010/main" val="140777031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5"/>
          <p:cNvSpPr>
            <a:spLocks noGrp="1"/>
          </p:cNvSpPr>
          <p:nvPr>
            <p:ph type="sldNum" sz="quarter" idx="12"/>
          </p:nvPr>
        </p:nvSpPr>
        <p:spPr bwMode="auto">
          <a:xfrm>
            <a:off x="7042150" y="6243638"/>
            <a:ext cx="1905000" cy="457200"/>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latin typeface="Tahoma" charset="0"/>
                <a:ea typeface="ＭＳ Ｐゴシック" charset="0"/>
                <a:cs typeface="+mn-cs"/>
              </a:defRPr>
            </a:lvl1pPr>
            <a:lvl2pPr marL="457200" algn="l" rtl="0" eaLnBrk="0" fontAlgn="base" hangingPunct="0">
              <a:spcBef>
                <a:spcPct val="0"/>
              </a:spcBef>
              <a:spcAft>
                <a:spcPct val="0"/>
              </a:spcAft>
              <a:defRPr kern="1200">
                <a:solidFill>
                  <a:schemeClr val="tx1"/>
                </a:solidFill>
                <a:latin typeface="Tahoma" charset="0"/>
                <a:ea typeface="ＭＳ Ｐゴシック" charset="0"/>
                <a:cs typeface="+mn-cs"/>
              </a:defRPr>
            </a:lvl2pPr>
            <a:lvl3pPr marL="914400" algn="l" rtl="0" eaLnBrk="0" fontAlgn="base" hangingPunct="0">
              <a:spcBef>
                <a:spcPct val="0"/>
              </a:spcBef>
              <a:spcAft>
                <a:spcPct val="0"/>
              </a:spcAft>
              <a:defRPr kern="1200">
                <a:solidFill>
                  <a:schemeClr val="tx1"/>
                </a:solidFill>
                <a:latin typeface="Tahoma" charset="0"/>
                <a:ea typeface="ＭＳ Ｐゴシック" charset="0"/>
                <a:cs typeface="+mn-cs"/>
              </a:defRPr>
            </a:lvl3pPr>
            <a:lvl4pPr marL="1371600" algn="l" rtl="0" eaLnBrk="0" fontAlgn="base" hangingPunct="0">
              <a:spcBef>
                <a:spcPct val="0"/>
              </a:spcBef>
              <a:spcAft>
                <a:spcPct val="0"/>
              </a:spcAft>
              <a:defRPr kern="1200">
                <a:solidFill>
                  <a:schemeClr val="tx1"/>
                </a:solidFill>
                <a:latin typeface="Tahoma" charset="0"/>
                <a:ea typeface="ＭＳ Ｐゴシック" charset="0"/>
                <a:cs typeface="+mn-cs"/>
              </a:defRPr>
            </a:lvl4pPr>
            <a:lvl5pPr marL="1828800" algn="l" rtl="0" eaLnBrk="0" fontAlgn="base" hangingPunct="0">
              <a:spcBef>
                <a:spcPct val="0"/>
              </a:spcBef>
              <a:spcAft>
                <a:spcPct val="0"/>
              </a:spcAft>
              <a:defRPr kern="1200">
                <a:solidFill>
                  <a:schemeClr val="tx1"/>
                </a:solidFill>
                <a:latin typeface="Tahoma" charset="0"/>
                <a:ea typeface="ＭＳ Ｐゴシック" charset="0"/>
                <a:cs typeface="+mn-cs"/>
              </a:defRPr>
            </a:lvl5pPr>
            <a:lvl6pPr marL="2286000" algn="l" defTabSz="457200" rtl="0" eaLnBrk="1" latinLnBrk="0" hangingPunct="1">
              <a:defRPr kern="1200">
                <a:solidFill>
                  <a:schemeClr val="tx1"/>
                </a:solidFill>
                <a:latin typeface="Tahoma" charset="0"/>
                <a:ea typeface="ＭＳ Ｐゴシック" charset="0"/>
                <a:cs typeface="+mn-cs"/>
              </a:defRPr>
            </a:lvl6pPr>
            <a:lvl7pPr marL="2743200" algn="l" defTabSz="457200" rtl="0" eaLnBrk="1" latinLnBrk="0" hangingPunct="1">
              <a:defRPr kern="1200">
                <a:solidFill>
                  <a:schemeClr val="tx1"/>
                </a:solidFill>
                <a:latin typeface="Tahoma" charset="0"/>
                <a:ea typeface="ＭＳ Ｐゴシック" charset="0"/>
                <a:cs typeface="+mn-cs"/>
              </a:defRPr>
            </a:lvl7pPr>
            <a:lvl8pPr marL="3200400" algn="l" defTabSz="457200" rtl="0" eaLnBrk="1" latinLnBrk="0" hangingPunct="1">
              <a:defRPr kern="1200">
                <a:solidFill>
                  <a:schemeClr val="tx1"/>
                </a:solidFill>
                <a:latin typeface="Tahoma" charset="0"/>
                <a:ea typeface="ＭＳ Ｐゴシック" charset="0"/>
                <a:cs typeface="+mn-cs"/>
              </a:defRPr>
            </a:lvl8pPr>
            <a:lvl9pPr marL="3657600" algn="l" defTabSz="457200" rtl="0" eaLnBrk="1" latinLnBrk="0" hangingPunct="1">
              <a:defRPr kern="1200">
                <a:solidFill>
                  <a:schemeClr val="tx1"/>
                </a:solidFill>
                <a:latin typeface="Tahoma" charset="0"/>
                <a:ea typeface="ＭＳ Ｐゴシック" charset="0"/>
                <a:cs typeface="+mn-cs"/>
              </a:defRPr>
            </a:lvl9pPr>
          </a:lstStyle>
          <a:p>
            <a:fld id="{0B326431-1FCB-5D46-BBA1-5CE170A92A0E}" type="slidenum">
              <a:rPr lang="en-US" smtClean="0"/>
              <a:pPr/>
              <a:t>195</a:t>
            </a:fld>
            <a:endParaRPr lang="en-US"/>
          </a:p>
        </p:txBody>
      </p:sp>
      <p:sp>
        <p:nvSpPr>
          <p:cNvPr id="51203" name="Rectangle 2"/>
          <p:cNvSpPr>
            <a:spLocks noGrp="1" noChangeArrowheads="1"/>
          </p:cNvSpPr>
          <p:nvPr>
            <p:ph type="title"/>
          </p:nvPr>
        </p:nvSpPr>
        <p:spPr>
          <a:xfrm>
            <a:off x="819150" y="811213"/>
            <a:ext cx="7793038" cy="849312"/>
          </a:xfrm>
        </p:spPr>
        <p:txBody>
          <a:bodyPr/>
          <a:lstStyle/>
          <a:p>
            <a:pPr algn="ctr" eaLnBrk="1" hangingPunct="1"/>
            <a:r>
              <a:rPr lang="en-US" sz="4000">
                <a:latin typeface="Tahoma" charset="0"/>
              </a:rPr>
              <a:t>Reverse an array</a:t>
            </a:r>
          </a:p>
        </p:txBody>
      </p:sp>
      <p:sp>
        <p:nvSpPr>
          <p:cNvPr id="51204" name="Rectangle 3"/>
          <p:cNvSpPr>
            <a:spLocks noChangeArrowheads="1"/>
          </p:cNvSpPr>
          <p:nvPr/>
        </p:nvSpPr>
        <p:spPr bwMode="auto">
          <a:xfrm>
            <a:off x="2844800" y="2644775"/>
            <a:ext cx="623888" cy="493713"/>
          </a:xfrm>
          <a:prstGeom prst="rect">
            <a:avLst/>
          </a:prstGeom>
          <a:solidFill>
            <a:srgbClr val="99CCFF"/>
          </a:solidFill>
          <a:ln w="9525">
            <a:solidFill>
              <a:schemeClr val="tx1"/>
            </a:solidFill>
            <a:miter lim="800000"/>
            <a:headEnd/>
            <a:tailEnd/>
          </a:ln>
        </p:spPr>
        <p:txBody>
          <a:bodyPr wrap="none" anchor="ctr"/>
          <a:lstStyle/>
          <a:p>
            <a:pPr algn="ctr"/>
            <a:r>
              <a:rPr lang="en-US"/>
              <a:t>6</a:t>
            </a:r>
          </a:p>
        </p:txBody>
      </p:sp>
      <p:sp>
        <p:nvSpPr>
          <p:cNvPr id="51205" name="Rectangle 4"/>
          <p:cNvSpPr>
            <a:spLocks noChangeArrowheads="1"/>
          </p:cNvSpPr>
          <p:nvPr/>
        </p:nvSpPr>
        <p:spPr bwMode="auto">
          <a:xfrm>
            <a:off x="3468688" y="2644775"/>
            <a:ext cx="623887" cy="493713"/>
          </a:xfrm>
          <a:prstGeom prst="rect">
            <a:avLst/>
          </a:prstGeom>
          <a:solidFill>
            <a:srgbClr val="99CCFF"/>
          </a:solidFill>
          <a:ln w="9525">
            <a:solidFill>
              <a:schemeClr val="tx1"/>
            </a:solidFill>
            <a:miter lim="800000"/>
            <a:headEnd/>
            <a:tailEnd/>
          </a:ln>
        </p:spPr>
        <p:txBody>
          <a:bodyPr wrap="none" anchor="ctr"/>
          <a:lstStyle/>
          <a:p>
            <a:pPr algn="ctr"/>
            <a:r>
              <a:rPr lang="en-US"/>
              <a:t>3</a:t>
            </a:r>
          </a:p>
        </p:txBody>
      </p:sp>
      <p:sp>
        <p:nvSpPr>
          <p:cNvPr id="51206" name="Rectangle 5"/>
          <p:cNvSpPr>
            <a:spLocks noChangeArrowheads="1"/>
          </p:cNvSpPr>
          <p:nvPr/>
        </p:nvSpPr>
        <p:spPr bwMode="auto">
          <a:xfrm>
            <a:off x="4092575" y="2644775"/>
            <a:ext cx="623888" cy="493713"/>
          </a:xfrm>
          <a:prstGeom prst="rect">
            <a:avLst/>
          </a:prstGeom>
          <a:solidFill>
            <a:srgbClr val="99CCFF"/>
          </a:solidFill>
          <a:ln w="9525">
            <a:solidFill>
              <a:schemeClr val="tx1"/>
            </a:solidFill>
            <a:miter lim="800000"/>
            <a:headEnd/>
            <a:tailEnd/>
          </a:ln>
        </p:spPr>
        <p:txBody>
          <a:bodyPr wrap="none" anchor="ctr"/>
          <a:lstStyle/>
          <a:p>
            <a:pPr algn="ctr"/>
            <a:r>
              <a:rPr lang="en-US"/>
              <a:t>1</a:t>
            </a:r>
          </a:p>
        </p:txBody>
      </p:sp>
      <p:sp>
        <p:nvSpPr>
          <p:cNvPr id="51207" name="Rectangle 6"/>
          <p:cNvSpPr>
            <a:spLocks noChangeArrowheads="1"/>
          </p:cNvSpPr>
          <p:nvPr/>
        </p:nvSpPr>
        <p:spPr bwMode="auto">
          <a:xfrm>
            <a:off x="4716463" y="2644775"/>
            <a:ext cx="623887" cy="493713"/>
          </a:xfrm>
          <a:prstGeom prst="rect">
            <a:avLst/>
          </a:prstGeom>
          <a:solidFill>
            <a:srgbClr val="99CCFF"/>
          </a:solidFill>
          <a:ln w="9525">
            <a:solidFill>
              <a:schemeClr val="tx1"/>
            </a:solidFill>
            <a:miter lim="800000"/>
            <a:headEnd/>
            <a:tailEnd/>
          </a:ln>
        </p:spPr>
        <p:txBody>
          <a:bodyPr wrap="none" anchor="ctr"/>
          <a:lstStyle/>
          <a:p>
            <a:pPr algn="ctr"/>
            <a:r>
              <a:rPr lang="en-US"/>
              <a:t>9</a:t>
            </a:r>
          </a:p>
        </p:txBody>
      </p:sp>
      <p:sp>
        <p:nvSpPr>
          <p:cNvPr id="51208" name="Rectangle 7"/>
          <p:cNvSpPr>
            <a:spLocks noChangeArrowheads="1"/>
          </p:cNvSpPr>
          <p:nvPr/>
        </p:nvSpPr>
        <p:spPr bwMode="auto">
          <a:xfrm>
            <a:off x="5340350" y="2644775"/>
            <a:ext cx="623888" cy="493713"/>
          </a:xfrm>
          <a:prstGeom prst="rect">
            <a:avLst/>
          </a:prstGeom>
          <a:solidFill>
            <a:srgbClr val="99CCFF"/>
          </a:solidFill>
          <a:ln w="9525">
            <a:solidFill>
              <a:schemeClr val="tx1"/>
            </a:solidFill>
            <a:miter lim="800000"/>
            <a:headEnd/>
            <a:tailEnd/>
          </a:ln>
        </p:spPr>
        <p:txBody>
          <a:bodyPr wrap="none" anchor="ctr"/>
          <a:lstStyle/>
          <a:p>
            <a:pPr algn="ctr"/>
            <a:r>
              <a:rPr lang="en-US"/>
              <a:t>7</a:t>
            </a:r>
          </a:p>
        </p:txBody>
      </p:sp>
      <p:sp>
        <p:nvSpPr>
          <p:cNvPr id="51209" name="Rectangle 8"/>
          <p:cNvSpPr>
            <a:spLocks noChangeArrowheads="1"/>
          </p:cNvSpPr>
          <p:nvPr/>
        </p:nvSpPr>
        <p:spPr bwMode="auto">
          <a:xfrm>
            <a:off x="5964238" y="2644775"/>
            <a:ext cx="623887" cy="493713"/>
          </a:xfrm>
          <a:prstGeom prst="rect">
            <a:avLst/>
          </a:prstGeom>
          <a:solidFill>
            <a:srgbClr val="99CCFF"/>
          </a:solidFill>
          <a:ln w="9525">
            <a:solidFill>
              <a:schemeClr val="tx1"/>
            </a:solidFill>
            <a:miter lim="800000"/>
            <a:headEnd/>
            <a:tailEnd/>
          </a:ln>
        </p:spPr>
        <p:txBody>
          <a:bodyPr wrap="none" anchor="ctr"/>
          <a:lstStyle/>
          <a:p>
            <a:pPr algn="ctr"/>
            <a:r>
              <a:rPr lang="en-US"/>
              <a:t>2</a:t>
            </a:r>
          </a:p>
        </p:txBody>
      </p:sp>
      <p:sp>
        <p:nvSpPr>
          <p:cNvPr id="51210" name="Text Box 15"/>
          <p:cNvSpPr txBox="1">
            <a:spLocks noChangeArrowheads="1"/>
          </p:cNvSpPr>
          <p:nvPr/>
        </p:nvSpPr>
        <p:spPr bwMode="auto">
          <a:xfrm>
            <a:off x="3014663" y="2278063"/>
            <a:ext cx="309562"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a:t>0</a:t>
            </a:r>
          </a:p>
        </p:txBody>
      </p:sp>
      <p:sp>
        <p:nvSpPr>
          <p:cNvPr id="51211" name="Text Box 16"/>
          <p:cNvSpPr txBox="1">
            <a:spLocks noChangeArrowheads="1"/>
          </p:cNvSpPr>
          <p:nvPr/>
        </p:nvSpPr>
        <p:spPr bwMode="auto">
          <a:xfrm>
            <a:off x="4251325" y="2278063"/>
            <a:ext cx="309563"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a:t>2</a:t>
            </a:r>
          </a:p>
        </p:txBody>
      </p:sp>
      <p:sp>
        <p:nvSpPr>
          <p:cNvPr id="51212" name="Text Box 17"/>
          <p:cNvSpPr txBox="1">
            <a:spLocks noChangeArrowheads="1"/>
          </p:cNvSpPr>
          <p:nvPr/>
        </p:nvSpPr>
        <p:spPr bwMode="auto">
          <a:xfrm>
            <a:off x="3629025" y="2278063"/>
            <a:ext cx="309563"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a:t>1</a:t>
            </a:r>
          </a:p>
        </p:txBody>
      </p:sp>
      <p:sp>
        <p:nvSpPr>
          <p:cNvPr id="51213" name="Text Box 18"/>
          <p:cNvSpPr txBox="1">
            <a:spLocks noChangeArrowheads="1"/>
          </p:cNvSpPr>
          <p:nvPr/>
        </p:nvSpPr>
        <p:spPr bwMode="auto">
          <a:xfrm>
            <a:off x="4875213" y="2278063"/>
            <a:ext cx="309562"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a:t>3</a:t>
            </a:r>
          </a:p>
        </p:txBody>
      </p:sp>
      <p:sp>
        <p:nvSpPr>
          <p:cNvPr id="51214" name="Text Box 19"/>
          <p:cNvSpPr txBox="1">
            <a:spLocks noChangeArrowheads="1"/>
          </p:cNvSpPr>
          <p:nvPr/>
        </p:nvSpPr>
        <p:spPr bwMode="auto">
          <a:xfrm>
            <a:off x="5494338" y="2278063"/>
            <a:ext cx="309562"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a:t>4</a:t>
            </a:r>
          </a:p>
        </p:txBody>
      </p:sp>
      <p:sp>
        <p:nvSpPr>
          <p:cNvPr id="51215" name="Text Box 20"/>
          <p:cNvSpPr txBox="1">
            <a:spLocks noChangeArrowheads="1"/>
          </p:cNvSpPr>
          <p:nvPr/>
        </p:nvSpPr>
        <p:spPr bwMode="auto">
          <a:xfrm>
            <a:off x="6122988" y="2278063"/>
            <a:ext cx="309562"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a:t>5</a:t>
            </a:r>
          </a:p>
        </p:txBody>
      </p:sp>
      <p:sp>
        <p:nvSpPr>
          <p:cNvPr id="51216" name="Rectangle 43"/>
          <p:cNvSpPr>
            <a:spLocks noChangeArrowheads="1"/>
          </p:cNvSpPr>
          <p:nvPr/>
        </p:nvSpPr>
        <p:spPr bwMode="auto">
          <a:xfrm>
            <a:off x="2844800" y="4386263"/>
            <a:ext cx="623888" cy="493712"/>
          </a:xfrm>
          <a:prstGeom prst="rect">
            <a:avLst/>
          </a:prstGeom>
          <a:solidFill>
            <a:srgbClr val="99CCFF"/>
          </a:solidFill>
          <a:ln w="9525">
            <a:solidFill>
              <a:schemeClr val="tx1"/>
            </a:solidFill>
            <a:miter lim="800000"/>
            <a:headEnd/>
            <a:tailEnd/>
          </a:ln>
        </p:spPr>
        <p:txBody>
          <a:bodyPr wrap="none" anchor="ctr"/>
          <a:lstStyle/>
          <a:p>
            <a:pPr algn="ctr"/>
            <a:r>
              <a:rPr lang="en-US"/>
              <a:t>2</a:t>
            </a:r>
          </a:p>
        </p:txBody>
      </p:sp>
      <p:sp>
        <p:nvSpPr>
          <p:cNvPr id="51217" name="Rectangle 44"/>
          <p:cNvSpPr>
            <a:spLocks noChangeArrowheads="1"/>
          </p:cNvSpPr>
          <p:nvPr/>
        </p:nvSpPr>
        <p:spPr bwMode="auto">
          <a:xfrm>
            <a:off x="3468688" y="4386263"/>
            <a:ext cx="623887" cy="493712"/>
          </a:xfrm>
          <a:prstGeom prst="rect">
            <a:avLst/>
          </a:prstGeom>
          <a:solidFill>
            <a:srgbClr val="99CCFF"/>
          </a:solidFill>
          <a:ln w="9525">
            <a:solidFill>
              <a:schemeClr val="tx1"/>
            </a:solidFill>
            <a:miter lim="800000"/>
            <a:headEnd/>
            <a:tailEnd/>
          </a:ln>
        </p:spPr>
        <p:txBody>
          <a:bodyPr wrap="none" anchor="ctr"/>
          <a:lstStyle/>
          <a:p>
            <a:pPr algn="ctr"/>
            <a:r>
              <a:rPr lang="en-US"/>
              <a:t>7</a:t>
            </a:r>
          </a:p>
        </p:txBody>
      </p:sp>
      <p:sp>
        <p:nvSpPr>
          <p:cNvPr id="51218" name="Rectangle 45"/>
          <p:cNvSpPr>
            <a:spLocks noChangeArrowheads="1"/>
          </p:cNvSpPr>
          <p:nvPr/>
        </p:nvSpPr>
        <p:spPr bwMode="auto">
          <a:xfrm>
            <a:off x="4092575" y="4386263"/>
            <a:ext cx="623888" cy="493712"/>
          </a:xfrm>
          <a:prstGeom prst="rect">
            <a:avLst/>
          </a:prstGeom>
          <a:solidFill>
            <a:srgbClr val="99CCFF"/>
          </a:solidFill>
          <a:ln w="9525">
            <a:solidFill>
              <a:schemeClr val="tx1"/>
            </a:solidFill>
            <a:miter lim="800000"/>
            <a:headEnd/>
            <a:tailEnd/>
          </a:ln>
        </p:spPr>
        <p:txBody>
          <a:bodyPr wrap="none" anchor="ctr"/>
          <a:lstStyle/>
          <a:p>
            <a:pPr algn="ctr"/>
            <a:r>
              <a:rPr lang="en-US"/>
              <a:t>9</a:t>
            </a:r>
          </a:p>
        </p:txBody>
      </p:sp>
      <p:sp>
        <p:nvSpPr>
          <p:cNvPr id="51219" name="Rectangle 46"/>
          <p:cNvSpPr>
            <a:spLocks noChangeArrowheads="1"/>
          </p:cNvSpPr>
          <p:nvPr/>
        </p:nvSpPr>
        <p:spPr bwMode="auto">
          <a:xfrm>
            <a:off x="4716463" y="4386263"/>
            <a:ext cx="623887" cy="493712"/>
          </a:xfrm>
          <a:prstGeom prst="rect">
            <a:avLst/>
          </a:prstGeom>
          <a:solidFill>
            <a:srgbClr val="99CCFF"/>
          </a:solidFill>
          <a:ln w="9525">
            <a:solidFill>
              <a:schemeClr val="tx1"/>
            </a:solidFill>
            <a:miter lim="800000"/>
            <a:headEnd/>
            <a:tailEnd/>
          </a:ln>
        </p:spPr>
        <p:txBody>
          <a:bodyPr wrap="none" anchor="ctr"/>
          <a:lstStyle/>
          <a:p>
            <a:pPr algn="ctr"/>
            <a:r>
              <a:rPr lang="en-US"/>
              <a:t>1</a:t>
            </a:r>
          </a:p>
        </p:txBody>
      </p:sp>
      <p:sp>
        <p:nvSpPr>
          <p:cNvPr id="51220" name="Rectangle 47"/>
          <p:cNvSpPr>
            <a:spLocks noChangeArrowheads="1"/>
          </p:cNvSpPr>
          <p:nvPr/>
        </p:nvSpPr>
        <p:spPr bwMode="auto">
          <a:xfrm>
            <a:off x="5340350" y="4386263"/>
            <a:ext cx="623888" cy="493712"/>
          </a:xfrm>
          <a:prstGeom prst="rect">
            <a:avLst/>
          </a:prstGeom>
          <a:solidFill>
            <a:srgbClr val="99CCFF"/>
          </a:solidFill>
          <a:ln w="9525">
            <a:solidFill>
              <a:schemeClr val="tx1"/>
            </a:solidFill>
            <a:miter lim="800000"/>
            <a:headEnd/>
            <a:tailEnd/>
          </a:ln>
        </p:spPr>
        <p:txBody>
          <a:bodyPr wrap="none" anchor="ctr"/>
          <a:lstStyle/>
          <a:p>
            <a:pPr algn="ctr"/>
            <a:r>
              <a:rPr lang="en-US"/>
              <a:t>3</a:t>
            </a:r>
          </a:p>
        </p:txBody>
      </p:sp>
      <p:sp>
        <p:nvSpPr>
          <p:cNvPr id="51221" name="Rectangle 48"/>
          <p:cNvSpPr>
            <a:spLocks noChangeArrowheads="1"/>
          </p:cNvSpPr>
          <p:nvPr/>
        </p:nvSpPr>
        <p:spPr bwMode="auto">
          <a:xfrm>
            <a:off x="5964238" y="4386263"/>
            <a:ext cx="623887" cy="493712"/>
          </a:xfrm>
          <a:prstGeom prst="rect">
            <a:avLst/>
          </a:prstGeom>
          <a:solidFill>
            <a:srgbClr val="99CCFF"/>
          </a:solidFill>
          <a:ln w="9525">
            <a:solidFill>
              <a:schemeClr val="tx1"/>
            </a:solidFill>
            <a:miter lim="800000"/>
            <a:headEnd/>
            <a:tailEnd/>
          </a:ln>
        </p:spPr>
        <p:txBody>
          <a:bodyPr wrap="none" anchor="ctr"/>
          <a:lstStyle/>
          <a:p>
            <a:pPr algn="ctr"/>
            <a:r>
              <a:rPr lang="en-US"/>
              <a:t>6</a:t>
            </a:r>
          </a:p>
        </p:txBody>
      </p:sp>
      <p:sp>
        <p:nvSpPr>
          <p:cNvPr id="51222" name="Line 50"/>
          <p:cNvSpPr>
            <a:spLocks noChangeShapeType="1"/>
          </p:cNvSpPr>
          <p:nvPr/>
        </p:nvSpPr>
        <p:spPr bwMode="auto">
          <a:xfrm>
            <a:off x="3014663" y="3138488"/>
            <a:ext cx="3108325" cy="1247775"/>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51223" name="Line 53"/>
          <p:cNvSpPr>
            <a:spLocks noChangeShapeType="1"/>
          </p:cNvSpPr>
          <p:nvPr/>
        </p:nvSpPr>
        <p:spPr bwMode="auto">
          <a:xfrm>
            <a:off x="3629025" y="3138488"/>
            <a:ext cx="1865313" cy="1247775"/>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51224" name="Line 54"/>
          <p:cNvSpPr>
            <a:spLocks noChangeShapeType="1"/>
          </p:cNvSpPr>
          <p:nvPr/>
        </p:nvSpPr>
        <p:spPr bwMode="auto">
          <a:xfrm>
            <a:off x="4251325" y="3138488"/>
            <a:ext cx="623888" cy="1247775"/>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51225" name="Line 55"/>
          <p:cNvSpPr>
            <a:spLocks noChangeShapeType="1"/>
          </p:cNvSpPr>
          <p:nvPr/>
        </p:nvSpPr>
        <p:spPr bwMode="auto">
          <a:xfrm flipH="1">
            <a:off x="4560888" y="3138488"/>
            <a:ext cx="623887" cy="1247775"/>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51226" name="Line 56"/>
          <p:cNvSpPr>
            <a:spLocks noChangeShapeType="1"/>
          </p:cNvSpPr>
          <p:nvPr/>
        </p:nvSpPr>
        <p:spPr bwMode="auto">
          <a:xfrm flipH="1">
            <a:off x="3629025" y="3138488"/>
            <a:ext cx="2174875" cy="1247775"/>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51227" name="Line 57"/>
          <p:cNvSpPr>
            <a:spLocks noChangeShapeType="1"/>
          </p:cNvSpPr>
          <p:nvPr/>
        </p:nvSpPr>
        <p:spPr bwMode="auto">
          <a:xfrm flipH="1">
            <a:off x="3014663" y="3138488"/>
            <a:ext cx="3417887" cy="1247775"/>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13283872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5"/>
          <p:cNvSpPr>
            <a:spLocks noGrp="1"/>
          </p:cNvSpPr>
          <p:nvPr>
            <p:ph type="sldNum" sz="quarter" idx="12"/>
          </p:nvPr>
        </p:nvSpPr>
        <p:spPr bwMode="auto">
          <a:xfrm>
            <a:off x="7042150" y="6243638"/>
            <a:ext cx="1905000" cy="457200"/>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latin typeface="Tahoma" charset="0"/>
                <a:ea typeface="ＭＳ Ｐゴシック" charset="0"/>
                <a:cs typeface="+mn-cs"/>
              </a:defRPr>
            </a:lvl1pPr>
            <a:lvl2pPr marL="457200" algn="l" rtl="0" eaLnBrk="0" fontAlgn="base" hangingPunct="0">
              <a:spcBef>
                <a:spcPct val="0"/>
              </a:spcBef>
              <a:spcAft>
                <a:spcPct val="0"/>
              </a:spcAft>
              <a:defRPr kern="1200">
                <a:solidFill>
                  <a:schemeClr val="tx1"/>
                </a:solidFill>
                <a:latin typeface="Tahoma" charset="0"/>
                <a:ea typeface="ＭＳ Ｐゴシック" charset="0"/>
                <a:cs typeface="+mn-cs"/>
              </a:defRPr>
            </a:lvl2pPr>
            <a:lvl3pPr marL="914400" algn="l" rtl="0" eaLnBrk="0" fontAlgn="base" hangingPunct="0">
              <a:spcBef>
                <a:spcPct val="0"/>
              </a:spcBef>
              <a:spcAft>
                <a:spcPct val="0"/>
              </a:spcAft>
              <a:defRPr kern="1200">
                <a:solidFill>
                  <a:schemeClr val="tx1"/>
                </a:solidFill>
                <a:latin typeface="Tahoma" charset="0"/>
                <a:ea typeface="ＭＳ Ｐゴシック" charset="0"/>
                <a:cs typeface="+mn-cs"/>
              </a:defRPr>
            </a:lvl3pPr>
            <a:lvl4pPr marL="1371600" algn="l" rtl="0" eaLnBrk="0" fontAlgn="base" hangingPunct="0">
              <a:spcBef>
                <a:spcPct val="0"/>
              </a:spcBef>
              <a:spcAft>
                <a:spcPct val="0"/>
              </a:spcAft>
              <a:defRPr kern="1200">
                <a:solidFill>
                  <a:schemeClr val="tx1"/>
                </a:solidFill>
                <a:latin typeface="Tahoma" charset="0"/>
                <a:ea typeface="ＭＳ Ｐゴシック" charset="0"/>
                <a:cs typeface="+mn-cs"/>
              </a:defRPr>
            </a:lvl4pPr>
            <a:lvl5pPr marL="1828800" algn="l" rtl="0" eaLnBrk="0" fontAlgn="base" hangingPunct="0">
              <a:spcBef>
                <a:spcPct val="0"/>
              </a:spcBef>
              <a:spcAft>
                <a:spcPct val="0"/>
              </a:spcAft>
              <a:defRPr kern="1200">
                <a:solidFill>
                  <a:schemeClr val="tx1"/>
                </a:solidFill>
                <a:latin typeface="Tahoma" charset="0"/>
                <a:ea typeface="ＭＳ Ｐゴシック" charset="0"/>
                <a:cs typeface="+mn-cs"/>
              </a:defRPr>
            </a:lvl5pPr>
            <a:lvl6pPr marL="2286000" algn="l" defTabSz="457200" rtl="0" eaLnBrk="1" latinLnBrk="0" hangingPunct="1">
              <a:defRPr kern="1200">
                <a:solidFill>
                  <a:schemeClr val="tx1"/>
                </a:solidFill>
                <a:latin typeface="Tahoma" charset="0"/>
                <a:ea typeface="ＭＳ Ｐゴシック" charset="0"/>
                <a:cs typeface="+mn-cs"/>
              </a:defRPr>
            </a:lvl6pPr>
            <a:lvl7pPr marL="2743200" algn="l" defTabSz="457200" rtl="0" eaLnBrk="1" latinLnBrk="0" hangingPunct="1">
              <a:defRPr kern="1200">
                <a:solidFill>
                  <a:schemeClr val="tx1"/>
                </a:solidFill>
                <a:latin typeface="Tahoma" charset="0"/>
                <a:ea typeface="ＭＳ Ｐゴシック" charset="0"/>
                <a:cs typeface="+mn-cs"/>
              </a:defRPr>
            </a:lvl7pPr>
            <a:lvl8pPr marL="3200400" algn="l" defTabSz="457200" rtl="0" eaLnBrk="1" latinLnBrk="0" hangingPunct="1">
              <a:defRPr kern="1200">
                <a:solidFill>
                  <a:schemeClr val="tx1"/>
                </a:solidFill>
                <a:latin typeface="Tahoma" charset="0"/>
                <a:ea typeface="ＭＳ Ｐゴシック" charset="0"/>
                <a:cs typeface="+mn-cs"/>
              </a:defRPr>
            </a:lvl8pPr>
            <a:lvl9pPr marL="3657600" algn="l" defTabSz="457200" rtl="0" eaLnBrk="1" latinLnBrk="0" hangingPunct="1">
              <a:defRPr kern="1200">
                <a:solidFill>
                  <a:schemeClr val="tx1"/>
                </a:solidFill>
                <a:latin typeface="Tahoma" charset="0"/>
                <a:ea typeface="ＭＳ Ｐゴシック" charset="0"/>
                <a:cs typeface="+mn-cs"/>
              </a:defRPr>
            </a:lvl9pPr>
          </a:lstStyle>
          <a:p>
            <a:fld id="{0B326431-1FCB-5D46-BBA1-5CE170A92A0E}" type="slidenum">
              <a:rPr lang="en-US" smtClean="0"/>
              <a:pPr/>
              <a:t>196</a:t>
            </a:fld>
            <a:endParaRPr lang="en-US"/>
          </a:p>
        </p:txBody>
      </p:sp>
      <p:sp>
        <p:nvSpPr>
          <p:cNvPr id="52227" name="Rectangle 2"/>
          <p:cNvSpPr>
            <a:spLocks noGrp="1" noChangeArrowheads="1"/>
          </p:cNvSpPr>
          <p:nvPr>
            <p:ph type="title"/>
          </p:nvPr>
        </p:nvSpPr>
        <p:spPr/>
        <p:txBody>
          <a:bodyPr/>
          <a:lstStyle/>
          <a:p>
            <a:pPr algn="ctr" eaLnBrk="1" hangingPunct="1"/>
            <a:r>
              <a:rPr lang="en-US">
                <a:latin typeface="Tahoma" charset="0"/>
              </a:rPr>
              <a:t>Reverse an Array</a:t>
            </a:r>
          </a:p>
        </p:txBody>
      </p:sp>
      <p:sp>
        <p:nvSpPr>
          <p:cNvPr id="52228" name="Rectangle 3"/>
          <p:cNvSpPr>
            <a:spLocks noGrp="1" noChangeArrowheads="1"/>
          </p:cNvSpPr>
          <p:nvPr>
            <p:ph type="body" idx="1"/>
          </p:nvPr>
        </p:nvSpPr>
        <p:spPr>
          <a:xfrm>
            <a:off x="322263" y="1860550"/>
            <a:ext cx="8632825" cy="4543425"/>
          </a:xfrm>
          <a:solidFill>
            <a:schemeClr val="bg1"/>
          </a:solidFill>
        </p:spPr>
        <p:txBody>
          <a:bodyPr/>
          <a:lstStyle/>
          <a:p>
            <a:pPr eaLnBrk="1" hangingPunct="1">
              <a:lnSpc>
                <a:spcPct val="90000"/>
              </a:lnSpc>
              <a:buFont typeface="Wingdings" charset="0"/>
              <a:buNone/>
            </a:pPr>
            <a:r>
              <a:rPr lang="en-US" b="1">
                <a:latin typeface="Courier New" charset="0"/>
              </a:rPr>
              <a:t>void reverse(double x[], int n)</a:t>
            </a:r>
          </a:p>
          <a:p>
            <a:pPr eaLnBrk="1" hangingPunct="1">
              <a:lnSpc>
                <a:spcPct val="90000"/>
              </a:lnSpc>
              <a:buFont typeface="Wingdings" charset="0"/>
              <a:buNone/>
            </a:pPr>
            <a:r>
              <a:rPr lang="en-US" b="1">
                <a:latin typeface="Courier New" charset="0"/>
              </a:rPr>
              <a:t>{</a:t>
            </a:r>
          </a:p>
          <a:p>
            <a:pPr eaLnBrk="1" hangingPunct="1">
              <a:lnSpc>
                <a:spcPct val="90000"/>
              </a:lnSpc>
              <a:buFont typeface="Wingdings" charset="0"/>
              <a:buNone/>
            </a:pPr>
            <a:r>
              <a:rPr lang="en-US" b="1">
                <a:latin typeface="Courier New" charset="0"/>
              </a:rPr>
              <a:t>  int i=0, j=n-1;</a:t>
            </a:r>
          </a:p>
          <a:p>
            <a:pPr eaLnBrk="1" hangingPunct="1">
              <a:lnSpc>
                <a:spcPct val="90000"/>
              </a:lnSpc>
              <a:buFont typeface="Wingdings" charset="0"/>
              <a:buNone/>
            </a:pPr>
            <a:r>
              <a:rPr lang="en-US" b="1">
                <a:latin typeface="Courier New" charset="0"/>
              </a:rPr>
              <a:t>  while (i&lt;j) {</a:t>
            </a:r>
          </a:p>
          <a:p>
            <a:pPr eaLnBrk="1" hangingPunct="1">
              <a:lnSpc>
                <a:spcPct val="90000"/>
              </a:lnSpc>
              <a:buFont typeface="Wingdings" charset="0"/>
              <a:buNone/>
            </a:pPr>
            <a:r>
              <a:rPr lang="en-US" b="1">
                <a:latin typeface="Courier New" charset="0"/>
              </a:rPr>
              <a:t>      swap(x,i,j);</a:t>
            </a:r>
          </a:p>
          <a:p>
            <a:pPr eaLnBrk="1" hangingPunct="1">
              <a:lnSpc>
                <a:spcPct val="90000"/>
              </a:lnSpc>
              <a:buFont typeface="Wingdings" charset="0"/>
              <a:buNone/>
            </a:pPr>
            <a:r>
              <a:rPr lang="en-US" b="1">
                <a:latin typeface="Courier New" charset="0"/>
              </a:rPr>
              <a:t>      i = i + 1;</a:t>
            </a:r>
          </a:p>
          <a:p>
            <a:pPr eaLnBrk="1" hangingPunct="1">
              <a:lnSpc>
                <a:spcPct val="90000"/>
              </a:lnSpc>
              <a:buFont typeface="Wingdings" charset="0"/>
              <a:buNone/>
            </a:pPr>
            <a:r>
              <a:rPr lang="en-US" b="1">
                <a:latin typeface="Courier New" charset="0"/>
              </a:rPr>
              <a:t>      j = j - 1;</a:t>
            </a:r>
          </a:p>
          <a:p>
            <a:pPr eaLnBrk="1" hangingPunct="1">
              <a:lnSpc>
                <a:spcPct val="90000"/>
              </a:lnSpc>
              <a:buFont typeface="Wingdings" charset="0"/>
              <a:buNone/>
            </a:pPr>
            <a:r>
              <a:rPr lang="en-US" sz="2400" b="1">
                <a:latin typeface="Courier New" charset="0"/>
              </a:rPr>
              <a:t>  }</a:t>
            </a:r>
          </a:p>
          <a:p>
            <a:pPr eaLnBrk="1" hangingPunct="1">
              <a:lnSpc>
                <a:spcPct val="90000"/>
              </a:lnSpc>
              <a:buFont typeface="Wingdings" charset="0"/>
              <a:buNone/>
            </a:pPr>
            <a:r>
              <a:rPr lang="en-US" sz="2400" b="1">
                <a:latin typeface="Courier New" charset="0"/>
              </a:rPr>
              <a:t>  return;</a:t>
            </a:r>
          </a:p>
          <a:p>
            <a:pPr eaLnBrk="1" hangingPunct="1">
              <a:lnSpc>
                <a:spcPct val="90000"/>
              </a:lnSpc>
              <a:buFont typeface="Wingdings" charset="0"/>
              <a:buNone/>
            </a:pPr>
            <a:r>
              <a:rPr lang="en-US" sz="2400" b="1">
                <a:latin typeface="Courier New" charset="0"/>
              </a:rPr>
              <a:t>}</a:t>
            </a:r>
          </a:p>
        </p:txBody>
      </p:sp>
    </p:spTree>
    <p:extLst>
      <p:ext uri="{BB962C8B-B14F-4D97-AF65-F5344CB8AC3E}">
        <p14:creationId xmlns:p14="http://schemas.microsoft.com/office/powerpoint/2010/main" val="48273903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5"/>
          <p:cNvSpPr>
            <a:spLocks noGrp="1"/>
          </p:cNvSpPr>
          <p:nvPr>
            <p:ph type="sldNum" sz="quarter" idx="12"/>
          </p:nvPr>
        </p:nvSpPr>
        <p:spPr bwMode="auto">
          <a:xfrm>
            <a:off x="7042150" y="6243638"/>
            <a:ext cx="1905000" cy="457200"/>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latin typeface="Tahoma" charset="0"/>
                <a:ea typeface="ＭＳ Ｐゴシック" charset="0"/>
                <a:cs typeface="+mn-cs"/>
              </a:defRPr>
            </a:lvl1pPr>
            <a:lvl2pPr marL="457200" algn="l" rtl="0" eaLnBrk="0" fontAlgn="base" hangingPunct="0">
              <a:spcBef>
                <a:spcPct val="0"/>
              </a:spcBef>
              <a:spcAft>
                <a:spcPct val="0"/>
              </a:spcAft>
              <a:defRPr kern="1200">
                <a:solidFill>
                  <a:schemeClr val="tx1"/>
                </a:solidFill>
                <a:latin typeface="Tahoma" charset="0"/>
                <a:ea typeface="ＭＳ Ｐゴシック" charset="0"/>
                <a:cs typeface="+mn-cs"/>
              </a:defRPr>
            </a:lvl2pPr>
            <a:lvl3pPr marL="914400" algn="l" rtl="0" eaLnBrk="0" fontAlgn="base" hangingPunct="0">
              <a:spcBef>
                <a:spcPct val="0"/>
              </a:spcBef>
              <a:spcAft>
                <a:spcPct val="0"/>
              </a:spcAft>
              <a:defRPr kern="1200">
                <a:solidFill>
                  <a:schemeClr val="tx1"/>
                </a:solidFill>
                <a:latin typeface="Tahoma" charset="0"/>
                <a:ea typeface="ＭＳ Ｐゴシック" charset="0"/>
                <a:cs typeface="+mn-cs"/>
              </a:defRPr>
            </a:lvl3pPr>
            <a:lvl4pPr marL="1371600" algn="l" rtl="0" eaLnBrk="0" fontAlgn="base" hangingPunct="0">
              <a:spcBef>
                <a:spcPct val="0"/>
              </a:spcBef>
              <a:spcAft>
                <a:spcPct val="0"/>
              </a:spcAft>
              <a:defRPr kern="1200">
                <a:solidFill>
                  <a:schemeClr val="tx1"/>
                </a:solidFill>
                <a:latin typeface="Tahoma" charset="0"/>
                <a:ea typeface="ＭＳ Ｐゴシック" charset="0"/>
                <a:cs typeface="+mn-cs"/>
              </a:defRPr>
            </a:lvl4pPr>
            <a:lvl5pPr marL="1828800" algn="l" rtl="0" eaLnBrk="0" fontAlgn="base" hangingPunct="0">
              <a:spcBef>
                <a:spcPct val="0"/>
              </a:spcBef>
              <a:spcAft>
                <a:spcPct val="0"/>
              </a:spcAft>
              <a:defRPr kern="1200">
                <a:solidFill>
                  <a:schemeClr val="tx1"/>
                </a:solidFill>
                <a:latin typeface="Tahoma" charset="0"/>
                <a:ea typeface="ＭＳ Ｐゴシック" charset="0"/>
                <a:cs typeface="+mn-cs"/>
              </a:defRPr>
            </a:lvl5pPr>
            <a:lvl6pPr marL="2286000" algn="l" defTabSz="457200" rtl="0" eaLnBrk="1" latinLnBrk="0" hangingPunct="1">
              <a:defRPr kern="1200">
                <a:solidFill>
                  <a:schemeClr val="tx1"/>
                </a:solidFill>
                <a:latin typeface="Tahoma" charset="0"/>
                <a:ea typeface="ＭＳ Ｐゴシック" charset="0"/>
                <a:cs typeface="+mn-cs"/>
              </a:defRPr>
            </a:lvl6pPr>
            <a:lvl7pPr marL="2743200" algn="l" defTabSz="457200" rtl="0" eaLnBrk="1" latinLnBrk="0" hangingPunct="1">
              <a:defRPr kern="1200">
                <a:solidFill>
                  <a:schemeClr val="tx1"/>
                </a:solidFill>
                <a:latin typeface="Tahoma" charset="0"/>
                <a:ea typeface="ＭＳ Ｐゴシック" charset="0"/>
                <a:cs typeface="+mn-cs"/>
              </a:defRPr>
            </a:lvl7pPr>
            <a:lvl8pPr marL="3200400" algn="l" defTabSz="457200" rtl="0" eaLnBrk="1" latinLnBrk="0" hangingPunct="1">
              <a:defRPr kern="1200">
                <a:solidFill>
                  <a:schemeClr val="tx1"/>
                </a:solidFill>
                <a:latin typeface="Tahoma" charset="0"/>
                <a:ea typeface="ＭＳ Ｐゴシック" charset="0"/>
                <a:cs typeface="+mn-cs"/>
              </a:defRPr>
            </a:lvl8pPr>
            <a:lvl9pPr marL="3657600" algn="l" defTabSz="457200" rtl="0" eaLnBrk="1" latinLnBrk="0" hangingPunct="1">
              <a:defRPr kern="1200">
                <a:solidFill>
                  <a:schemeClr val="tx1"/>
                </a:solidFill>
                <a:latin typeface="Tahoma" charset="0"/>
                <a:ea typeface="ＭＳ Ｐゴシック" charset="0"/>
                <a:cs typeface="+mn-cs"/>
              </a:defRPr>
            </a:lvl9pPr>
          </a:lstStyle>
          <a:p>
            <a:fld id="{0B326431-1FCB-5D46-BBA1-5CE170A92A0E}" type="slidenum">
              <a:rPr lang="en-US" smtClean="0"/>
              <a:pPr/>
              <a:t>197</a:t>
            </a:fld>
            <a:endParaRPr lang="en-US"/>
          </a:p>
        </p:txBody>
      </p:sp>
      <p:sp>
        <p:nvSpPr>
          <p:cNvPr id="53251" name="Rectangle 2"/>
          <p:cNvSpPr>
            <a:spLocks noGrp="1" noChangeArrowheads="1"/>
          </p:cNvSpPr>
          <p:nvPr>
            <p:ph type="title"/>
          </p:nvPr>
        </p:nvSpPr>
        <p:spPr/>
        <p:txBody>
          <a:bodyPr/>
          <a:lstStyle/>
          <a:p>
            <a:pPr eaLnBrk="1" hangingPunct="1"/>
            <a:r>
              <a:rPr lang="en-US">
                <a:latin typeface="Tahoma" charset="0"/>
              </a:rPr>
              <a:t>Merge two sorted array</a:t>
            </a:r>
          </a:p>
        </p:txBody>
      </p:sp>
      <p:sp>
        <p:nvSpPr>
          <p:cNvPr id="53252" name="Rectangle 3"/>
          <p:cNvSpPr>
            <a:spLocks noGrp="1" noChangeArrowheads="1"/>
          </p:cNvSpPr>
          <p:nvPr>
            <p:ph type="body" idx="1"/>
          </p:nvPr>
        </p:nvSpPr>
        <p:spPr/>
        <p:txBody>
          <a:bodyPr/>
          <a:lstStyle/>
          <a:p>
            <a:pPr eaLnBrk="1" hangingPunct="1">
              <a:lnSpc>
                <a:spcPct val="90000"/>
              </a:lnSpc>
            </a:pPr>
            <a:r>
              <a:rPr lang="en-US">
                <a:latin typeface="Tahoma" charset="0"/>
              </a:rPr>
              <a:t>Assume we have A and B arrays containing sorted numbers</a:t>
            </a:r>
          </a:p>
          <a:p>
            <a:pPr eaLnBrk="1" hangingPunct="1">
              <a:lnSpc>
                <a:spcPct val="90000"/>
              </a:lnSpc>
            </a:pPr>
            <a:r>
              <a:rPr lang="en-US">
                <a:latin typeface="Tahoma" charset="0"/>
              </a:rPr>
              <a:t>For example</a:t>
            </a:r>
          </a:p>
          <a:p>
            <a:pPr lvl="1" eaLnBrk="1" hangingPunct="1">
              <a:lnSpc>
                <a:spcPct val="90000"/>
              </a:lnSpc>
            </a:pPr>
            <a:r>
              <a:rPr lang="en-US">
                <a:latin typeface="Tahoma" charset="0"/>
              </a:rPr>
              <a:t>A = { 3, 5, 7, 9, 12}</a:t>
            </a:r>
          </a:p>
          <a:p>
            <a:pPr lvl="1" eaLnBrk="1" hangingPunct="1">
              <a:lnSpc>
                <a:spcPct val="90000"/>
              </a:lnSpc>
            </a:pPr>
            <a:r>
              <a:rPr lang="en-US">
                <a:latin typeface="Tahoma" charset="0"/>
              </a:rPr>
              <a:t>B = {4, 5, 10}</a:t>
            </a:r>
          </a:p>
          <a:p>
            <a:pPr eaLnBrk="1" hangingPunct="1">
              <a:lnSpc>
                <a:spcPct val="90000"/>
              </a:lnSpc>
            </a:pPr>
            <a:r>
              <a:rPr lang="en-US">
                <a:latin typeface="Tahoma" charset="0"/>
              </a:rPr>
              <a:t>Merge these two arrays as a single sorted array C, for example</a:t>
            </a:r>
          </a:p>
          <a:p>
            <a:pPr lvl="1" eaLnBrk="1" hangingPunct="1">
              <a:lnSpc>
                <a:spcPct val="90000"/>
              </a:lnSpc>
            </a:pPr>
            <a:r>
              <a:rPr lang="en-US">
                <a:latin typeface="Tahoma" charset="0"/>
              </a:rPr>
              <a:t>C = {3, 4, 5, 5, 7, 9, 10, 12}</a:t>
            </a:r>
          </a:p>
        </p:txBody>
      </p:sp>
    </p:spTree>
    <p:extLst>
      <p:ext uri="{BB962C8B-B14F-4D97-AF65-F5344CB8AC3E}">
        <p14:creationId xmlns:p14="http://schemas.microsoft.com/office/powerpoint/2010/main" val="230489312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Number Placeholder 5"/>
          <p:cNvSpPr>
            <a:spLocks noGrp="1"/>
          </p:cNvSpPr>
          <p:nvPr>
            <p:ph type="sldNum" sz="quarter" idx="12"/>
          </p:nvPr>
        </p:nvSpPr>
        <p:spPr bwMode="auto">
          <a:xfrm>
            <a:off x="7042150" y="6243638"/>
            <a:ext cx="1905000" cy="457200"/>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latin typeface="Tahoma" charset="0"/>
                <a:ea typeface="ＭＳ Ｐゴシック" charset="0"/>
                <a:cs typeface="+mn-cs"/>
              </a:defRPr>
            </a:lvl1pPr>
            <a:lvl2pPr marL="457200" algn="l" rtl="0" eaLnBrk="0" fontAlgn="base" hangingPunct="0">
              <a:spcBef>
                <a:spcPct val="0"/>
              </a:spcBef>
              <a:spcAft>
                <a:spcPct val="0"/>
              </a:spcAft>
              <a:defRPr kern="1200">
                <a:solidFill>
                  <a:schemeClr val="tx1"/>
                </a:solidFill>
                <a:latin typeface="Tahoma" charset="0"/>
                <a:ea typeface="ＭＳ Ｐゴシック" charset="0"/>
                <a:cs typeface="+mn-cs"/>
              </a:defRPr>
            </a:lvl2pPr>
            <a:lvl3pPr marL="914400" algn="l" rtl="0" eaLnBrk="0" fontAlgn="base" hangingPunct="0">
              <a:spcBef>
                <a:spcPct val="0"/>
              </a:spcBef>
              <a:spcAft>
                <a:spcPct val="0"/>
              </a:spcAft>
              <a:defRPr kern="1200">
                <a:solidFill>
                  <a:schemeClr val="tx1"/>
                </a:solidFill>
                <a:latin typeface="Tahoma" charset="0"/>
                <a:ea typeface="ＭＳ Ｐゴシック" charset="0"/>
                <a:cs typeface="+mn-cs"/>
              </a:defRPr>
            </a:lvl3pPr>
            <a:lvl4pPr marL="1371600" algn="l" rtl="0" eaLnBrk="0" fontAlgn="base" hangingPunct="0">
              <a:spcBef>
                <a:spcPct val="0"/>
              </a:spcBef>
              <a:spcAft>
                <a:spcPct val="0"/>
              </a:spcAft>
              <a:defRPr kern="1200">
                <a:solidFill>
                  <a:schemeClr val="tx1"/>
                </a:solidFill>
                <a:latin typeface="Tahoma" charset="0"/>
                <a:ea typeface="ＭＳ Ｐゴシック" charset="0"/>
                <a:cs typeface="+mn-cs"/>
              </a:defRPr>
            </a:lvl4pPr>
            <a:lvl5pPr marL="1828800" algn="l" rtl="0" eaLnBrk="0" fontAlgn="base" hangingPunct="0">
              <a:spcBef>
                <a:spcPct val="0"/>
              </a:spcBef>
              <a:spcAft>
                <a:spcPct val="0"/>
              </a:spcAft>
              <a:defRPr kern="1200">
                <a:solidFill>
                  <a:schemeClr val="tx1"/>
                </a:solidFill>
                <a:latin typeface="Tahoma" charset="0"/>
                <a:ea typeface="ＭＳ Ｐゴシック" charset="0"/>
                <a:cs typeface="+mn-cs"/>
              </a:defRPr>
            </a:lvl5pPr>
            <a:lvl6pPr marL="2286000" algn="l" defTabSz="457200" rtl="0" eaLnBrk="1" latinLnBrk="0" hangingPunct="1">
              <a:defRPr kern="1200">
                <a:solidFill>
                  <a:schemeClr val="tx1"/>
                </a:solidFill>
                <a:latin typeface="Tahoma" charset="0"/>
                <a:ea typeface="ＭＳ Ｐゴシック" charset="0"/>
                <a:cs typeface="+mn-cs"/>
              </a:defRPr>
            </a:lvl6pPr>
            <a:lvl7pPr marL="2743200" algn="l" defTabSz="457200" rtl="0" eaLnBrk="1" latinLnBrk="0" hangingPunct="1">
              <a:defRPr kern="1200">
                <a:solidFill>
                  <a:schemeClr val="tx1"/>
                </a:solidFill>
                <a:latin typeface="Tahoma" charset="0"/>
                <a:ea typeface="ＭＳ Ｐゴシック" charset="0"/>
                <a:cs typeface="+mn-cs"/>
              </a:defRPr>
            </a:lvl7pPr>
            <a:lvl8pPr marL="3200400" algn="l" defTabSz="457200" rtl="0" eaLnBrk="1" latinLnBrk="0" hangingPunct="1">
              <a:defRPr kern="1200">
                <a:solidFill>
                  <a:schemeClr val="tx1"/>
                </a:solidFill>
                <a:latin typeface="Tahoma" charset="0"/>
                <a:ea typeface="ＭＳ Ｐゴシック" charset="0"/>
                <a:cs typeface="+mn-cs"/>
              </a:defRPr>
            </a:lvl8pPr>
            <a:lvl9pPr marL="3657600" algn="l" defTabSz="457200" rtl="0" eaLnBrk="1" latinLnBrk="0" hangingPunct="1">
              <a:defRPr kern="1200">
                <a:solidFill>
                  <a:schemeClr val="tx1"/>
                </a:solidFill>
                <a:latin typeface="Tahoma" charset="0"/>
                <a:ea typeface="ＭＳ Ｐゴシック" charset="0"/>
                <a:cs typeface="+mn-cs"/>
              </a:defRPr>
            </a:lvl9pPr>
          </a:lstStyle>
          <a:p>
            <a:fld id="{0B326431-1FCB-5D46-BBA1-5CE170A92A0E}" type="slidenum">
              <a:rPr lang="en-US" smtClean="0"/>
              <a:pPr/>
              <a:t>198</a:t>
            </a:fld>
            <a:endParaRPr lang="en-US"/>
          </a:p>
        </p:txBody>
      </p:sp>
      <p:sp>
        <p:nvSpPr>
          <p:cNvPr id="54275" name="Rectangle 2"/>
          <p:cNvSpPr>
            <a:spLocks noGrp="1" noChangeArrowheads="1"/>
          </p:cNvSpPr>
          <p:nvPr>
            <p:ph type="title"/>
          </p:nvPr>
        </p:nvSpPr>
        <p:spPr/>
        <p:txBody>
          <a:bodyPr/>
          <a:lstStyle/>
          <a:p>
            <a:pPr eaLnBrk="1" hangingPunct="1"/>
            <a:r>
              <a:rPr lang="en-US" dirty="0">
                <a:latin typeface="Tahoma" charset="0"/>
              </a:rPr>
              <a:t>Search Algorithms</a:t>
            </a:r>
          </a:p>
        </p:txBody>
      </p:sp>
      <p:sp>
        <p:nvSpPr>
          <p:cNvPr id="54276" name="Rectangle 3"/>
          <p:cNvSpPr>
            <a:spLocks noGrp="1" noChangeArrowheads="1"/>
          </p:cNvSpPr>
          <p:nvPr>
            <p:ph type="body" idx="1"/>
          </p:nvPr>
        </p:nvSpPr>
        <p:spPr/>
        <p:txBody>
          <a:bodyPr/>
          <a:lstStyle/>
          <a:p>
            <a:pPr eaLnBrk="1" hangingPunct="1">
              <a:lnSpc>
                <a:spcPct val="90000"/>
              </a:lnSpc>
            </a:pPr>
            <a:r>
              <a:rPr lang="en-US">
                <a:latin typeface="Tahoma" charset="0"/>
              </a:rPr>
              <a:t>Unordered list</a:t>
            </a:r>
          </a:p>
          <a:p>
            <a:pPr lvl="1" eaLnBrk="1" hangingPunct="1">
              <a:lnSpc>
                <a:spcPct val="90000"/>
              </a:lnSpc>
            </a:pPr>
            <a:r>
              <a:rPr lang="en-US">
                <a:latin typeface="Tahoma" charset="0"/>
              </a:rPr>
              <a:t>Linear search</a:t>
            </a:r>
          </a:p>
          <a:p>
            <a:pPr lvl="1" eaLnBrk="1" hangingPunct="1">
              <a:lnSpc>
                <a:spcPct val="90000"/>
              </a:lnSpc>
            </a:pPr>
            <a:r>
              <a:rPr lang="en-US">
                <a:latin typeface="Tahoma" charset="0"/>
              </a:rPr>
              <a:t>In a loop compare each element in array with the value you are looking for (</a:t>
            </a:r>
            <a:r>
              <a:rPr lang="en-US">
                <a:latin typeface="Tahoma" charset="0"/>
                <a:sym typeface="Wingdings" charset="0"/>
              </a:rPr>
              <a:t>)</a:t>
            </a:r>
            <a:endParaRPr lang="en-US">
              <a:latin typeface="Tahoma" charset="0"/>
            </a:endParaRPr>
          </a:p>
          <a:p>
            <a:pPr eaLnBrk="1" hangingPunct="1">
              <a:lnSpc>
                <a:spcPct val="90000"/>
              </a:lnSpc>
            </a:pPr>
            <a:r>
              <a:rPr lang="en-US">
                <a:latin typeface="Tahoma" charset="0"/>
              </a:rPr>
              <a:t>Ordered list</a:t>
            </a:r>
          </a:p>
          <a:p>
            <a:pPr lvl="1" eaLnBrk="1" hangingPunct="1">
              <a:lnSpc>
                <a:spcPct val="90000"/>
              </a:lnSpc>
            </a:pPr>
            <a:r>
              <a:rPr lang="en-US">
                <a:latin typeface="Tahoma" charset="0"/>
              </a:rPr>
              <a:t>Linear search</a:t>
            </a:r>
          </a:p>
          <a:p>
            <a:pPr lvl="1" eaLnBrk="1" hangingPunct="1">
              <a:lnSpc>
                <a:spcPct val="90000"/>
              </a:lnSpc>
            </a:pPr>
            <a:r>
              <a:rPr lang="en-US">
                <a:latin typeface="Tahoma" charset="0"/>
              </a:rPr>
              <a:t>A better solution is known as Binary search (but we will skip it this time, it is like looking for a word in a dictionary)</a:t>
            </a:r>
          </a:p>
        </p:txBody>
      </p:sp>
    </p:spTree>
    <p:extLst>
      <p:ext uri="{BB962C8B-B14F-4D97-AF65-F5344CB8AC3E}">
        <p14:creationId xmlns:p14="http://schemas.microsoft.com/office/powerpoint/2010/main" val="410163479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5"/>
          <p:cNvSpPr>
            <a:spLocks noGrp="1"/>
          </p:cNvSpPr>
          <p:nvPr>
            <p:ph type="sldNum" sz="quarter" idx="12"/>
          </p:nvPr>
        </p:nvSpPr>
        <p:spPr bwMode="auto">
          <a:xfrm>
            <a:off x="7042150" y="6243638"/>
            <a:ext cx="1905000" cy="457200"/>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latin typeface="Tahoma" charset="0"/>
                <a:ea typeface="ＭＳ Ｐゴシック" charset="0"/>
                <a:cs typeface="+mn-cs"/>
              </a:defRPr>
            </a:lvl1pPr>
            <a:lvl2pPr marL="457200" algn="l" rtl="0" eaLnBrk="0" fontAlgn="base" hangingPunct="0">
              <a:spcBef>
                <a:spcPct val="0"/>
              </a:spcBef>
              <a:spcAft>
                <a:spcPct val="0"/>
              </a:spcAft>
              <a:defRPr kern="1200">
                <a:solidFill>
                  <a:schemeClr val="tx1"/>
                </a:solidFill>
                <a:latin typeface="Tahoma" charset="0"/>
                <a:ea typeface="ＭＳ Ｐゴシック" charset="0"/>
                <a:cs typeface="+mn-cs"/>
              </a:defRPr>
            </a:lvl2pPr>
            <a:lvl3pPr marL="914400" algn="l" rtl="0" eaLnBrk="0" fontAlgn="base" hangingPunct="0">
              <a:spcBef>
                <a:spcPct val="0"/>
              </a:spcBef>
              <a:spcAft>
                <a:spcPct val="0"/>
              </a:spcAft>
              <a:defRPr kern="1200">
                <a:solidFill>
                  <a:schemeClr val="tx1"/>
                </a:solidFill>
                <a:latin typeface="Tahoma" charset="0"/>
                <a:ea typeface="ＭＳ Ｐゴシック" charset="0"/>
                <a:cs typeface="+mn-cs"/>
              </a:defRPr>
            </a:lvl3pPr>
            <a:lvl4pPr marL="1371600" algn="l" rtl="0" eaLnBrk="0" fontAlgn="base" hangingPunct="0">
              <a:spcBef>
                <a:spcPct val="0"/>
              </a:spcBef>
              <a:spcAft>
                <a:spcPct val="0"/>
              </a:spcAft>
              <a:defRPr kern="1200">
                <a:solidFill>
                  <a:schemeClr val="tx1"/>
                </a:solidFill>
                <a:latin typeface="Tahoma" charset="0"/>
                <a:ea typeface="ＭＳ Ｐゴシック" charset="0"/>
                <a:cs typeface="+mn-cs"/>
              </a:defRPr>
            </a:lvl4pPr>
            <a:lvl5pPr marL="1828800" algn="l" rtl="0" eaLnBrk="0" fontAlgn="base" hangingPunct="0">
              <a:spcBef>
                <a:spcPct val="0"/>
              </a:spcBef>
              <a:spcAft>
                <a:spcPct val="0"/>
              </a:spcAft>
              <a:defRPr kern="1200">
                <a:solidFill>
                  <a:schemeClr val="tx1"/>
                </a:solidFill>
                <a:latin typeface="Tahoma" charset="0"/>
                <a:ea typeface="ＭＳ Ｐゴシック" charset="0"/>
                <a:cs typeface="+mn-cs"/>
              </a:defRPr>
            </a:lvl5pPr>
            <a:lvl6pPr marL="2286000" algn="l" defTabSz="457200" rtl="0" eaLnBrk="1" latinLnBrk="0" hangingPunct="1">
              <a:defRPr kern="1200">
                <a:solidFill>
                  <a:schemeClr val="tx1"/>
                </a:solidFill>
                <a:latin typeface="Tahoma" charset="0"/>
                <a:ea typeface="ＭＳ Ｐゴシック" charset="0"/>
                <a:cs typeface="+mn-cs"/>
              </a:defRPr>
            </a:lvl6pPr>
            <a:lvl7pPr marL="2743200" algn="l" defTabSz="457200" rtl="0" eaLnBrk="1" latinLnBrk="0" hangingPunct="1">
              <a:defRPr kern="1200">
                <a:solidFill>
                  <a:schemeClr val="tx1"/>
                </a:solidFill>
                <a:latin typeface="Tahoma" charset="0"/>
                <a:ea typeface="ＭＳ Ｐゴシック" charset="0"/>
                <a:cs typeface="+mn-cs"/>
              </a:defRPr>
            </a:lvl7pPr>
            <a:lvl8pPr marL="3200400" algn="l" defTabSz="457200" rtl="0" eaLnBrk="1" latinLnBrk="0" hangingPunct="1">
              <a:defRPr kern="1200">
                <a:solidFill>
                  <a:schemeClr val="tx1"/>
                </a:solidFill>
                <a:latin typeface="Tahoma" charset="0"/>
                <a:ea typeface="ＭＳ Ｐゴシック" charset="0"/>
                <a:cs typeface="+mn-cs"/>
              </a:defRPr>
            </a:lvl8pPr>
            <a:lvl9pPr marL="3657600" algn="l" defTabSz="457200" rtl="0" eaLnBrk="1" latinLnBrk="0" hangingPunct="1">
              <a:defRPr kern="1200">
                <a:solidFill>
                  <a:schemeClr val="tx1"/>
                </a:solidFill>
                <a:latin typeface="Tahoma" charset="0"/>
                <a:ea typeface="ＭＳ Ｐゴシック" charset="0"/>
                <a:cs typeface="+mn-cs"/>
              </a:defRPr>
            </a:lvl9pPr>
          </a:lstStyle>
          <a:p>
            <a:fld id="{0B326431-1FCB-5D46-BBA1-5CE170A92A0E}" type="slidenum">
              <a:rPr lang="en-US" smtClean="0"/>
              <a:pPr/>
              <a:t>199</a:t>
            </a:fld>
            <a:endParaRPr lang="en-US"/>
          </a:p>
        </p:txBody>
      </p:sp>
      <p:sp>
        <p:nvSpPr>
          <p:cNvPr id="55299" name="Rectangle 2"/>
          <p:cNvSpPr>
            <a:spLocks noGrp="1" noChangeArrowheads="1"/>
          </p:cNvSpPr>
          <p:nvPr>
            <p:ph type="title"/>
          </p:nvPr>
        </p:nvSpPr>
        <p:spPr/>
        <p:txBody>
          <a:bodyPr/>
          <a:lstStyle/>
          <a:p>
            <a:pPr eaLnBrk="1" hangingPunct="1"/>
            <a:r>
              <a:rPr lang="en-US">
                <a:latin typeface="Tahoma" charset="0"/>
              </a:rPr>
              <a:t>Unordered list – linear search</a:t>
            </a:r>
          </a:p>
        </p:txBody>
      </p:sp>
      <p:sp>
        <p:nvSpPr>
          <p:cNvPr id="55300" name="Rectangle 3"/>
          <p:cNvSpPr>
            <a:spLocks noGrp="1" noChangeArrowheads="1"/>
          </p:cNvSpPr>
          <p:nvPr>
            <p:ph type="body" idx="1"/>
          </p:nvPr>
        </p:nvSpPr>
        <p:spPr>
          <a:xfrm>
            <a:off x="395288" y="2017713"/>
            <a:ext cx="8559800" cy="4114800"/>
          </a:xfrm>
        </p:spPr>
        <p:txBody>
          <a:bodyPr/>
          <a:lstStyle/>
          <a:p>
            <a:pPr eaLnBrk="1" hangingPunct="1">
              <a:lnSpc>
                <a:spcPct val="80000"/>
              </a:lnSpc>
              <a:buFont typeface="Wingdings" charset="0"/>
              <a:buNone/>
            </a:pPr>
            <a:r>
              <a:rPr lang="en-US" sz="2800" b="1">
                <a:latin typeface="Courier New" charset="0"/>
              </a:rPr>
              <a:t>int search1(int x[], int n, int value)</a:t>
            </a:r>
          </a:p>
          <a:p>
            <a:pPr eaLnBrk="1" hangingPunct="1">
              <a:lnSpc>
                <a:spcPct val="80000"/>
              </a:lnSpc>
              <a:buFont typeface="Wingdings" charset="0"/>
              <a:buNone/>
            </a:pPr>
            <a:r>
              <a:rPr lang="en-US" sz="2800" b="1">
                <a:latin typeface="Courier New" charset="0"/>
              </a:rPr>
              <a:t>{</a:t>
            </a:r>
          </a:p>
          <a:p>
            <a:pPr eaLnBrk="1" hangingPunct="1">
              <a:lnSpc>
                <a:spcPct val="80000"/>
              </a:lnSpc>
              <a:buFont typeface="Wingdings" charset="0"/>
              <a:buNone/>
            </a:pPr>
            <a:r>
              <a:rPr lang="en-US" sz="2800" b="1">
                <a:latin typeface="Courier New" charset="0"/>
              </a:rPr>
              <a:t>  int i;</a:t>
            </a:r>
          </a:p>
          <a:p>
            <a:pPr lvl="1" eaLnBrk="1" hangingPunct="1">
              <a:lnSpc>
                <a:spcPct val="80000"/>
              </a:lnSpc>
              <a:buFont typeface="Wingdings" charset="0"/>
              <a:buNone/>
            </a:pPr>
            <a:r>
              <a:rPr lang="en-US" b="1">
                <a:latin typeface="Courier New" charset="0"/>
              </a:rPr>
              <a:t>for(i=0; i &lt; n; i++) {</a:t>
            </a:r>
          </a:p>
          <a:p>
            <a:pPr lvl="1" eaLnBrk="1" hangingPunct="1">
              <a:lnSpc>
                <a:spcPct val="80000"/>
              </a:lnSpc>
              <a:buFont typeface="Wingdings" charset="0"/>
              <a:buNone/>
            </a:pPr>
            <a:r>
              <a:rPr lang="en-US" b="1">
                <a:latin typeface="Courier New" charset="0"/>
              </a:rPr>
              <a:t>   if (x[i]== value) </a:t>
            </a:r>
          </a:p>
          <a:p>
            <a:pPr lvl="1" eaLnBrk="1" hangingPunct="1">
              <a:lnSpc>
                <a:spcPct val="80000"/>
              </a:lnSpc>
              <a:buFont typeface="Wingdings" charset="0"/>
              <a:buNone/>
            </a:pPr>
            <a:r>
              <a:rPr lang="en-US" b="1">
                <a:latin typeface="Courier New" charset="0"/>
              </a:rPr>
              <a:t>      return i;</a:t>
            </a:r>
          </a:p>
          <a:p>
            <a:pPr lvl="1" eaLnBrk="1" hangingPunct="1">
              <a:lnSpc>
                <a:spcPct val="80000"/>
              </a:lnSpc>
              <a:buFont typeface="Wingdings" charset="0"/>
              <a:buNone/>
            </a:pPr>
            <a:r>
              <a:rPr lang="en-US" b="1">
                <a:latin typeface="Courier New" charset="0"/>
              </a:rPr>
              <a:t>}</a:t>
            </a:r>
          </a:p>
          <a:p>
            <a:pPr lvl="1" eaLnBrk="1" hangingPunct="1">
              <a:lnSpc>
                <a:spcPct val="80000"/>
              </a:lnSpc>
              <a:buFont typeface="Wingdings" charset="0"/>
              <a:buNone/>
            </a:pPr>
            <a:r>
              <a:rPr lang="en-US" b="1">
                <a:latin typeface="Courier New" charset="0"/>
              </a:rPr>
              <a:t>return(-1);</a:t>
            </a:r>
          </a:p>
          <a:p>
            <a:pPr eaLnBrk="1" hangingPunct="1">
              <a:lnSpc>
                <a:spcPct val="80000"/>
              </a:lnSpc>
              <a:buFont typeface="Wingdings" charset="0"/>
              <a:buNone/>
            </a:pPr>
            <a:r>
              <a:rPr lang="en-US" sz="2800" b="1">
                <a:latin typeface="Courier New" charset="0"/>
              </a:rPr>
              <a:t>}</a:t>
            </a:r>
          </a:p>
          <a:p>
            <a:pPr eaLnBrk="1" hangingPunct="1"/>
            <a:endParaRPr lang="en-US" sz="2800" b="1">
              <a:latin typeface="Tahoma" charset="0"/>
            </a:endParaRPr>
          </a:p>
        </p:txBody>
      </p:sp>
    </p:spTree>
    <p:extLst>
      <p:ext uri="{BB962C8B-B14F-4D97-AF65-F5344CB8AC3E}">
        <p14:creationId xmlns:p14="http://schemas.microsoft.com/office/powerpoint/2010/main" val="525387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Collection of rolls of paper towels</a:t>
            </a:r>
          </a:p>
        </p:txBody>
      </p:sp>
      <p:pic>
        <p:nvPicPr>
          <p:cNvPr id="10" name="Content Placeholder 9" descr="Case_paper_towels.tiff"/>
          <p:cNvPicPr>
            <a:picLocks noGrp="1" noChangeAspect="1"/>
          </p:cNvPicPr>
          <p:nvPr>
            <p:ph idx="1"/>
          </p:nvPr>
        </p:nvPicPr>
        <p:blipFill>
          <a:blip r:embed="rId2" cstate="print">
            <a:extLst>
              <a:ext uri="{28A0092B-C50C-407E-A947-70E740481C1C}">
                <a14:useLocalDpi xmlns:a14="http://schemas.microsoft.com/office/drawing/2010/main" val="0"/>
              </a:ext>
            </a:extLst>
          </a:blip>
          <a:srcRect t="23529" b="23529"/>
          <a:stretch>
            <a:fillRect/>
          </a:stretch>
        </p:blipFill>
        <p:spPr>
          <a:xfrm>
            <a:off x="865818" y="2102292"/>
            <a:ext cx="7297300" cy="3863277"/>
          </a:xfrm>
        </p:spPr>
      </p:pic>
    </p:spTree>
    <p:extLst>
      <p:ext uri="{BB962C8B-B14F-4D97-AF65-F5344CB8AC3E}">
        <p14:creationId xmlns:p14="http://schemas.microsoft.com/office/powerpoint/2010/main" val="5680952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304801" y="247651"/>
            <a:ext cx="8345486" cy="1143000"/>
          </a:xfrm>
        </p:spPr>
        <p:txBody>
          <a:bodyPr/>
          <a:lstStyle/>
          <a:p>
            <a:r>
              <a:rPr lang="en-US" dirty="0"/>
              <a:t>Multidimensional Arrays</a:t>
            </a:r>
            <a:endParaRPr lang="en-US" dirty="0">
              <a:latin typeface="Tahoma" charset="0"/>
            </a:endParaRPr>
          </a:p>
        </p:txBody>
      </p:sp>
      <p:sp>
        <p:nvSpPr>
          <p:cNvPr id="9220" name="Rectangle 3"/>
          <p:cNvSpPr>
            <a:spLocks noGrp="1" noChangeArrowheads="1"/>
          </p:cNvSpPr>
          <p:nvPr>
            <p:ph type="body" idx="1"/>
          </p:nvPr>
        </p:nvSpPr>
        <p:spPr>
          <a:xfrm>
            <a:off x="304801" y="1524000"/>
            <a:ext cx="8650288" cy="4608513"/>
          </a:xfrm>
        </p:spPr>
        <p:txBody>
          <a:bodyPr/>
          <a:lstStyle/>
          <a:p>
            <a:pPr>
              <a:lnSpc>
                <a:spcPct val="90000"/>
              </a:lnSpc>
              <a:buFont typeface="Wingdings" charset="0"/>
              <a:buNone/>
            </a:pPr>
            <a:r>
              <a:rPr lang="en-US" sz="2600" dirty="0">
                <a:latin typeface="Tahoma" charset="0"/>
                <a:ea typeface="Tahoma" charset="0"/>
                <a:cs typeface="Tahoma" charset="0"/>
              </a:rPr>
              <a:t>Two dimensions</a:t>
            </a:r>
          </a:p>
          <a:p>
            <a:pPr>
              <a:lnSpc>
                <a:spcPct val="90000"/>
              </a:lnSpc>
              <a:buFont typeface="Wingdings" charset="0"/>
              <a:buNone/>
            </a:pPr>
            <a:r>
              <a:rPr lang="en-US" sz="2400" dirty="0">
                <a:latin typeface="Courier New" charset="0"/>
              </a:rPr>
              <a:t>  </a:t>
            </a:r>
            <a:r>
              <a:rPr lang="en-US" sz="2400" dirty="0" err="1">
                <a:latin typeface="Courier New" charset="0"/>
              </a:rPr>
              <a:t>int</a:t>
            </a:r>
            <a:r>
              <a:rPr lang="en-US" sz="2400" dirty="0">
                <a:latin typeface="Courier New" charset="0"/>
              </a:rPr>
              <a:t> a[3][4];  </a:t>
            </a:r>
          </a:p>
          <a:p>
            <a:pPr>
              <a:lnSpc>
                <a:spcPct val="90000"/>
              </a:lnSpc>
              <a:buFont typeface="Wingdings" charset="0"/>
              <a:buNone/>
            </a:pPr>
            <a:endParaRPr lang="en-US" sz="2400" dirty="0">
              <a:latin typeface="Courier New" charset="0"/>
            </a:endParaRPr>
          </a:p>
          <a:p>
            <a:pPr>
              <a:lnSpc>
                <a:spcPct val="90000"/>
              </a:lnSpc>
              <a:buFont typeface="Wingdings" charset="0"/>
              <a:buNone/>
            </a:pPr>
            <a:r>
              <a:rPr lang="en-US" sz="2400" dirty="0">
                <a:latin typeface="Tahoma" charset="0"/>
                <a:ea typeface="Tahoma" charset="0"/>
                <a:cs typeface="Tahoma" charset="0"/>
              </a:rPr>
              <a:t>Table, or “array of arrays”; each row is an array</a:t>
            </a:r>
          </a:p>
          <a:p>
            <a:pPr>
              <a:lnSpc>
                <a:spcPct val="90000"/>
              </a:lnSpc>
              <a:buFont typeface="Wingdings" charset="0"/>
              <a:buNone/>
            </a:pPr>
            <a:endParaRPr lang="en-US" sz="2400" dirty="0">
              <a:latin typeface="Courier New" charset="0"/>
            </a:endParaRPr>
          </a:p>
        </p:txBody>
      </p:sp>
      <p:pic>
        <p:nvPicPr>
          <p:cNvPr id="4" name="Picture 3" descr="ch06images_Page_78.png"/>
          <p:cNvPicPr>
            <a:picLocks noGrp="1" noChangeAspect="1"/>
          </p:cNvPicPr>
          <p:nvPr isPhoto="1"/>
        </p:nvPicPr>
        <p:blipFill>
          <a:blip r:embed="rId3" cstate="print"/>
          <a:srcRect l="16667" t="8836" r="32500" b="49986"/>
          <a:stretch>
            <a:fillRect/>
          </a:stretch>
        </p:blipFill>
        <p:spPr bwMode="auto">
          <a:xfrm>
            <a:off x="762000" y="3200400"/>
            <a:ext cx="5257800" cy="2585803"/>
          </a:xfrm>
          <a:prstGeom prst="rect">
            <a:avLst/>
          </a:prstGeom>
          <a:noFill/>
          <a:ln w="9525">
            <a:noFill/>
            <a:miter lim="800000"/>
            <a:headEnd/>
            <a:tailEnd/>
          </a:ln>
        </p:spPr>
      </p:pic>
      <p:pic>
        <p:nvPicPr>
          <p:cNvPr id="5" name="Picture 2" descr="http://t0.gstatic.com/images?q=tbn:ANd9GcTGq23fjBeeHY_Gwpj5XIB1Dh3FNNttxOJcHfPGVxqJv2yKrls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4493301"/>
            <a:ext cx="1396365" cy="1421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53041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5"/>
          <p:cNvSpPr>
            <a:spLocks noGrp="1"/>
          </p:cNvSpPr>
          <p:nvPr>
            <p:ph type="sldNum" sz="quarter" idx="12"/>
          </p:nvPr>
        </p:nvSpPr>
        <p:spPr bwMode="auto">
          <a:xfrm>
            <a:off x="7042150" y="6243638"/>
            <a:ext cx="1905000" cy="457200"/>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latin typeface="Tahoma" charset="0"/>
                <a:ea typeface="ＭＳ Ｐゴシック" charset="0"/>
                <a:cs typeface="+mn-cs"/>
              </a:defRPr>
            </a:lvl1pPr>
            <a:lvl2pPr marL="457200" algn="l" rtl="0" eaLnBrk="0" fontAlgn="base" hangingPunct="0">
              <a:spcBef>
                <a:spcPct val="0"/>
              </a:spcBef>
              <a:spcAft>
                <a:spcPct val="0"/>
              </a:spcAft>
              <a:defRPr kern="1200">
                <a:solidFill>
                  <a:schemeClr val="tx1"/>
                </a:solidFill>
                <a:latin typeface="Tahoma" charset="0"/>
                <a:ea typeface="ＭＳ Ｐゴシック" charset="0"/>
                <a:cs typeface="+mn-cs"/>
              </a:defRPr>
            </a:lvl2pPr>
            <a:lvl3pPr marL="914400" algn="l" rtl="0" eaLnBrk="0" fontAlgn="base" hangingPunct="0">
              <a:spcBef>
                <a:spcPct val="0"/>
              </a:spcBef>
              <a:spcAft>
                <a:spcPct val="0"/>
              </a:spcAft>
              <a:defRPr kern="1200">
                <a:solidFill>
                  <a:schemeClr val="tx1"/>
                </a:solidFill>
                <a:latin typeface="Tahoma" charset="0"/>
                <a:ea typeface="ＭＳ Ｐゴシック" charset="0"/>
                <a:cs typeface="+mn-cs"/>
              </a:defRPr>
            </a:lvl3pPr>
            <a:lvl4pPr marL="1371600" algn="l" rtl="0" eaLnBrk="0" fontAlgn="base" hangingPunct="0">
              <a:spcBef>
                <a:spcPct val="0"/>
              </a:spcBef>
              <a:spcAft>
                <a:spcPct val="0"/>
              </a:spcAft>
              <a:defRPr kern="1200">
                <a:solidFill>
                  <a:schemeClr val="tx1"/>
                </a:solidFill>
                <a:latin typeface="Tahoma" charset="0"/>
                <a:ea typeface="ＭＳ Ｐゴシック" charset="0"/>
                <a:cs typeface="+mn-cs"/>
              </a:defRPr>
            </a:lvl4pPr>
            <a:lvl5pPr marL="1828800" algn="l" rtl="0" eaLnBrk="0" fontAlgn="base" hangingPunct="0">
              <a:spcBef>
                <a:spcPct val="0"/>
              </a:spcBef>
              <a:spcAft>
                <a:spcPct val="0"/>
              </a:spcAft>
              <a:defRPr kern="1200">
                <a:solidFill>
                  <a:schemeClr val="tx1"/>
                </a:solidFill>
                <a:latin typeface="Tahoma" charset="0"/>
                <a:ea typeface="ＭＳ Ｐゴシック" charset="0"/>
                <a:cs typeface="+mn-cs"/>
              </a:defRPr>
            </a:lvl5pPr>
            <a:lvl6pPr marL="2286000" algn="l" defTabSz="457200" rtl="0" eaLnBrk="1" latinLnBrk="0" hangingPunct="1">
              <a:defRPr kern="1200">
                <a:solidFill>
                  <a:schemeClr val="tx1"/>
                </a:solidFill>
                <a:latin typeface="Tahoma" charset="0"/>
                <a:ea typeface="ＭＳ Ｐゴシック" charset="0"/>
                <a:cs typeface="+mn-cs"/>
              </a:defRPr>
            </a:lvl6pPr>
            <a:lvl7pPr marL="2743200" algn="l" defTabSz="457200" rtl="0" eaLnBrk="1" latinLnBrk="0" hangingPunct="1">
              <a:defRPr kern="1200">
                <a:solidFill>
                  <a:schemeClr val="tx1"/>
                </a:solidFill>
                <a:latin typeface="Tahoma" charset="0"/>
                <a:ea typeface="ＭＳ Ｐゴシック" charset="0"/>
                <a:cs typeface="+mn-cs"/>
              </a:defRPr>
            </a:lvl7pPr>
            <a:lvl8pPr marL="3200400" algn="l" defTabSz="457200" rtl="0" eaLnBrk="1" latinLnBrk="0" hangingPunct="1">
              <a:defRPr kern="1200">
                <a:solidFill>
                  <a:schemeClr val="tx1"/>
                </a:solidFill>
                <a:latin typeface="Tahoma" charset="0"/>
                <a:ea typeface="ＭＳ Ｐゴシック" charset="0"/>
                <a:cs typeface="+mn-cs"/>
              </a:defRPr>
            </a:lvl8pPr>
            <a:lvl9pPr marL="3657600" algn="l" defTabSz="457200" rtl="0" eaLnBrk="1" latinLnBrk="0" hangingPunct="1">
              <a:defRPr kern="1200">
                <a:solidFill>
                  <a:schemeClr val="tx1"/>
                </a:solidFill>
                <a:latin typeface="Tahoma" charset="0"/>
                <a:ea typeface="ＭＳ Ｐゴシック" charset="0"/>
                <a:cs typeface="+mn-cs"/>
              </a:defRPr>
            </a:lvl9pPr>
          </a:lstStyle>
          <a:p>
            <a:fld id="{0B326431-1FCB-5D46-BBA1-5CE170A92A0E}" type="slidenum">
              <a:rPr lang="en-US" smtClean="0"/>
              <a:pPr/>
              <a:t>200</a:t>
            </a:fld>
            <a:endParaRPr lang="en-US"/>
          </a:p>
        </p:txBody>
      </p:sp>
      <p:sp>
        <p:nvSpPr>
          <p:cNvPr id="56323" name="Rectangle 2"/>
          <p:cNvSpPr>
            <a:spLocks noGrp="1" noChangeArrowheads="1"/>
          </p:cNvSpPr>
          <p:nvPr>
            <p:ph type="title"/>
          </p:nvPr>
        </p:nvSpPr>
        <p:spPr/>
        <p:txBody>
          <a:bodyPr/>
          <a:lstStyle/>
          <a:p>
            <a:pPr eaLnBrk="1" hangingPunct="1"/>
            <a:r>
              <a:rPr lang="en-US">
                <a:latin typeface="Tahoma" charset="0"/>
              </a:rPr>
              <a:t>Ordered list – linear search</a:t>
            </a:r>
          </a:p>
        </p:txBody>
      </p:sp>
      <p:sp>
        <p:nvSpPr>
          <p:cNvPr id="56324" name="Rectangle 3"/>
          <p:cNvSpPr>
            <a:spLocks noGrp="1" noChangeArrowheads="1"/>
          </p:cNvSpPr>
          <p:nvPr>
            <p:ph type="body" idx="1"/>
          </p:nvPr>
        </p:nvSpPr>
        <p:spPr>
          <a:xfrm>
            <a:off x="307975" y="2017713"/>
            <a:ext cx="8647113" cy="4114800"/>
          </a:xfrm>
        </p:spPr>
        <p:txBody>
          <a:bodyPr/>
          <a:lstStyle/>
          <a:p>
            <a:pPr eaLnBrk="1" hangingPunct="1">
              <a:lnSpc>
                <a:spcPct val="80000"/>
              </a:lnSpc>
              <a:buFont typeface="Wingdings" charset="0"/>
              <a:buNone/>
            </a:pPr>
            <a:r>
              <a:rPr lang="en-US" sz="2800" b="1">
                <a:latin typeface="Courier New" charset="0"/>
              </a:rPr>
              <a:t>int search2(int x[], int n, int value)</a:t>
            </a:r>
          </a:p>
          <a:p>
            <a:pPr eaLnBrk="1" hangingPunct="1">
              <a:lnSpc>
                <a:spcPct val="80000"/>
              </a:lnSpc>
              <a:buFont typeface="Wingdings" charset="0"/>
              <a:buNone/>
            </a:pPr>
            <a:r>
              <a:rPr lang="en-US" sz="2800" b="1">
                <a:latin typeface="Courier New" charset="0"/>
              </a:rPr>
              <a:t>{</a:t>
            </a:r>
          </a:p>
          <a:p>
            <a:pPr eaLnBrk="1" hangingPunct="1">
              <a:lnSpc>
                <a:spcPct val="80000"/>
              </a:lnSpc>
              <a:buFont typeface="Wingdings" charset="0"/>
              <a:buNone/>
            </a:pPr>
            <a:r>
              <a:rPr lang="en-US" sz="2800" b="1">
                <a:latin typeface="Courier New" charset="0"/>
              </a:rPr>
              <a:t>  int i;</a:t>
            </a:r>
          </a:p>
          <a:p>
            <a:pPr lvl="1" eaLnBrk="1" hangingPunct="1">
              <a:lnSpc>
                <a:spcPct val="80000"/>
              </a:lnSpc>
              <a:buFont typeface="Wingdings" charset="0"/>
              <a:buNone/>
            </a:pPr>
            <a:r>
              <a:rPr lang="en-US" b="1">
                <a:latin typeface="Courier New" charset="0"/>
              </a:rPr>
              <a:t>for(i=0; i &lt; n; i++) {</a:t>
            </a:r>
          </a:p>
          <a:p>
            <a:pPr lvl="1" eaLnBrk="1" hangingPunct="1">
              <a:lnSpc>
                <a:spcPct val="80000"/>
              </a:lnSpc>
              <a:buFont typeface="Wingdings" charset="0"/>
              <a:buNone/>
            </a:pPr>
            <a:r>
              <a:rPr lang="en-US" b="1">
                <a:latin typeface="Courier New" charset="0"/>
              </a:rPr>
              <a:t>   if (x[i]== value) </a:t>
            </a:r>
          </a:p>
          <a:p>
            <a:pPr lvl="1" eaLnBrk="1" hangingPunct="1">
              <a:lnSpc>
                <a:spcPct val="80000"/>
              </a:lnSpc>
              <a:buFont typeface="Wingdings" charset="0"/>
              <a:buNone/>
            </a:pPr>
            <a:r>
              <a:rPr lang="en-US" b="1">
                <a:latin typeface="Courier New" charset="0"/>
              </a:rPr>
              <a:t>      return i;</a:t>
            </a:r>
          </a:p>
          <a:p>
            <a:pPr lvl="1" eaLnBrk="1" hangingPunct="1">
              <a:lnSpc>
                <a:spcPct val="80000"/>
              </a:lnSpc>
              <a:buFont typeface="Wingdings" charset="0"/>
              <a:buNone/>
            </a:pPr>
            <a:r>
              <a:rPr lang="en-US" b="1">
                <a:latin typeface="Courier New" charset="0"/>
              </a:rPr>
              <a:t>   else if (x[i] &gt; value)</a:t>
            </a:r>
          </a:p>
          <a:p>
            <a:pPr lvl="1" eaLnBrk="1" hangingPunct="1">
              <a:lnSpc>
                <a:spcPct val="80000"/>
              </a:lnSpc>
              <a:buFont typeface="Wingdings" charset="0"/>
              <a:buNone/>
            </a:pPr>
            <a:r>
              <a:rPr lang="en-US" b="1">
                <a:latin typeface="Courier New" charset="0"/>
              </a:rPr>
              <a:t>      break;</a:t>
            </a:r>
          </a:p>
          <a:p>
            <a:pPr lvl="1" eaLnBrk="1" hangingPunct="1">
              <a:lnSpc>
                <a:spcPct val="80000"/>
              </a:lnSpc>
              <a:buFont typeface="Wingdings" charset="0"/>
              <a:buNone/>
            </a:pPr>
            <a:r>
              <a:rPr lang="en-US" b="1">
                <a:latin typeface="Courier New" charset="0"/>
              </a:rPr>
              <a:t>}</a:t>
            </a:r>
          </a:p>
          <a:p>
            <a:pPr lvl="1" eaLnBrk="1" hangingPunct="1">
              <a:lnSpc>
                <a:spcPct val="80000"/>
              </a:lnSpc>
              <a:buFont typeface="Wingdings" charset="0"/>
              <a:buNone/>
            </a:pPr>
            <a:r>
              <a:rPr lang="en-US" b="1">
                <a:latin typeface="Courier New" charset="0"/>
              </a:rPr>
              <a:t>return(-1);</a:t>
            </a:r>
          </a:p>
          <a:p>
            <a:pPr eaLnBrk="1" hangingPunct="1">
              <a:lnSpc>
                <a:spcPct val="80000"/>
              </a:lnSpc>
              <a:buFont typeface="Wingdings" charset="0"/>
              <a:buNone/>
            </a:pPr>
            <a:r>
              <a:rPr lang="en-US" sz="2800" b="1">
                <a:latin typeface="Courier New" charset="0"/>
              </a:rPr>
              <a:t>}</a:t>
            </a:r>
          </a:p>
        </p:txBody>
      </p:sp>
    </p:spTree>
    <p:extLst>
      <p:ext uri="{BB962C8B-B14F-4D97-AF65-F5344CB8AC3E}">
        <p14:creationId xmlns:p14="http://schemas.microsoft.com/office/powerpoint/2010/main" val="390548665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1"/>
          <p:cNvSpPr>
            <a:spLocks noGrp="1"/>
          </p:cNvSpPr>
          <p:nvPr>
            <p:ph type="sldNum" sz="quarter" idx="12"/>
          </p:nvPr>
        </p:nvSpPr>
        <p:spPr bwMode="auto">
          <a:xfrm>
            <a:off x="7042150" y="6243638"/>
            <a:ext cx="1905000" cy="457200"/>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latin typeface="Tahoma" charset="0"/>
                <a:ea typeface="ＭＳ Ｐゴシック" charset="0"/>
                <a:cs typeface="+mn-cs"/>
              </a:defRPr>
            </a:lvl1pPr>
            <a:lvl2pPr marL="457200" algn="l" rtl="0" eaLnBrk="0" fontAlgn="base" hangingPunct="0">
              <a:spcBef>
                <a:spcPct val="0"/>
              </a:spcBef>
              <a:spcAft>
                <a:spcPct val="0"/>
              </a:spcAft>
              <a:defRPr kern="1200">
                <a:solidFill>
                  <a:schemeClr val="tx1"/>
                </a:solidFill>
                <a:latin typeface="Tahoma" charset="0"/>
                <a:ea typeface="ＭＳ Ｐゴシック" charset="0"/>
                <a:cs typeface="+mn-cs"/>
              </a:defRPr>
            </a:lvl2pPr>
            <a:lvl3pPr marL="914400" algn="l" rtl="0" eaLnBrk="0" fontAlgn="base" hangingPunct="0">
              <a:spcBef>
                <a:spcPct val="0"/>
              </a:spcBef>
              <a:spcAft>
                <a:spcPct val="0"/>
              </a:spcAft>
              <a:defRPr kern="1200">
                <a:solidFill>
                  <a:schemeClr val="tx1"/>
                </a:solidFill>
                <a:latin typeface="Tahoma" charset="0"/>
                <a:ea typeface="ＭＳ Ｐゴシック" charset="0"/>
                <a:cs typeface="+mn-cs"/>
              </a:defRPr>
            </a:lvl3pPr>
            <a:lvl4pPr marL="1371600" algn="l" rtl="0" eaLnBrk="0" fontAlgn="base" hangingPunct="0">
              <a:spcBef>
                <a:spcPct val="0"/>
              </a:spcBef>
              <a:spcAft>
                <a:spcPct val="0"/>
              </a:spcAft>
              <a:defRPr kern="1200">
                <a:solidFill>
                  <a:schemeClr val="tx1"/>
                </a:solidFill>
                <a:latin typeface="Tahoma" charset="0"/>
                <a:ea typeface="ＭＳ Ｐゴシック" charset="0"/>
                <a:cs typeface="+mn-cs"/>
              </a:defRPr>
            </a:lvl4pPr>
            <a:lvl5pPr marL="1828800" algn="l" rtl="0" eaLnBrk="0" fontAlgn="base" hangingPunct="0">
              <a:spcBef>
                <a:spcPct val="0"/>
              </a:spcBef>
              <a:spcAft>
                <a:spcPct val="0"/>
              </a:spcAft>
              <a:defRPr kern="1200">
                <a:solidFill>
                  <a:schemeClr val="tx1"/>
                </a:solidFill>
                <a:latin typeface="Tahoma" charset="0"/>
                <a:ea typeface="ＭＳ Ｐゴシック" charset="0"/>
                <a:cs typeface="+mn-cs"/>
              </a:defRPr>
            </a:lvl5pPr>
            <a:lvl6pPr marL="2286000" algn="l" defTabSz="457200" rtl="0" eaLnBrk="1" latinLnBrk="0" hangingPunct="1">
              <a:defRPr kern="1200">
                <a:solidFill>
                  <a:schemeClr val="tx1"/>
                </a:solidFill>
                <a:latin typeface="Tahoma" charset="0"/>
                <a:ea typeface="ＭＳ Ｐゴシック" charset="0"/>
                <a:cs typeface="+mn-cs"/>
              </a:defRPr>
            </a:lvl6pPr>
            <a:lvl7pPr marL="2743200" algn="l" defTabSz="457200" rtl="0" eaLnBrk="1" latinLnBrk="0" hangingPunct="1">
              <a:defRPr kern="1200">
                <a:solidFill>
                  <a:schemeClr val="tx1"/>
                </a:solidFill>
                <a:latin typeface="Tahoma" charset="0"/>
                <a:ea typeface="ＭＳ Ｐゴシック" charset="0"/>
                <a:cs typeface="+mn-cs"/>
              </a:defRPr>
            </a:lvl7pPr>
            <a:lvl8pPr marL="3200400" algn="l" defTabSz="457200" rtl="0" eaLnBrk="1" latinLnBrk="0" hangingPunct="1">
              <a:defRPr kern="1200">
                <a:solidFill>
                  <a:schemeClr val="tx1"/>
                </a:solidFill>
                <a:latin typeface="Tahoma" charset="0"/>
                <a:ea typeface="ＭＳ Ｐゴシック" charset="0"/>
                <a:cs typeface="+mn-cs"/>
              </a:defRPr>
            </a:lvl8pPr>
            <a:lvl9pPr marL="3657600" algn="l" defTabSz="457200" rtl="0" eaLnBrk="1" latinLnBrk="0" hangingPunct="1">
              <a:defRPr kern="1200">
                <a:solidFill>
                  <a:schemeClr val="tx1"/>
                </a:solidFill>
                <a:latin typeface="Tahoma" charset="0"/>
                <a:ea typeface="ＭＳ Ｐゴシック" charset="0"/>
                <a:cs typeface="+mn-cs"/>
              </a:defRPr>
            </a:lvl9pPr>
          </a:lstStyle>
          <a:p>
            <a:fld id="{5281D4A2-735D-6D45-B6CB-923BF96786FA}" type="slidenum">
              <a:rPr lang="en-US" smtClean="0"/>
              <a:pPr/>
              <a:t>201</a:t>
            </a:fld>
            <a:endParaRPr lang="en-US"/>
          </a:p>
        </p:txBody>
      </p:sp>
      <p:sp>
        <p:nvSpPr>
          <p:cNvPr id="3" name="Title 1"/>
          <p:cNvSpPr txBox="1">
            <a:spLocks/>
          </p:cNvSpPr>
          <p:nvPr/>
        </p:nvSpPr>
        <p:spPr bwMode="auto">
          <a:xfrm>
            <a:off x="685800" y="1439695"/>
            <a:ext cx="7793038" cy="3988340"/>
          </a:xfrm>
          <a:prstGeom prst="rect">
            <a:avLst/>
          </a:prstGeom>
          <a:noFill/>
          <a:ln w="9525">
            <a:noFill/>
            <a:miter lim="800000"/>
            <a:headEnd/>
            <a:tailEnd/>
          </a:ln>
        </p:spPr>
        <p:txBody>
          <a:bodyPr anchor="b"/>
          <a:lstStyle/>
          <a:p>
            <a:pPr>
              <a:defRPr/>
            </a:pPr>
            <a:r>
              <a:rPr lang="en-US" sz="4400" kern="0" dirty="0">
                <a:solidFill>
                  <a:schemeClr val="tx2"/>
                </a:solidFill>
                <a:latin typeface="+mj-lt"/>
                <a:ea typeface="+mj-ea"/>
                <a:cs typeface="+mj-cs"/>
                <a:hlinkClick r:id="rId2"/>
              </a:rPr>
              <a:t>Exchange Sort Video</a:t>
            </a:r>
          </a:p>
          <a:p>
            <a:pPr>
              <a:defRPr/>
            </a:pPr>
            <a:r>
              <a:rPr lang="en-US" sz="4400" kern="0" dirty="0">
                <a:solidFill>
                  <a:schemeClr val="tx2"/>
                </a:solidFill>
                <a:latin typeface="+mj-lt"/>
                <a:ea typeface="+mj-ea"/>
                <a:cs typeface="+mj-cs"/>
                <a:hlinkClick r:id="rId2"/>
              </a:rPr>
              <a:t>https://www.youtube.com/watch?v=v0ipy1h-TPM</a:t>
            </a:r>
            <a:endParaRPr lang="en-US" sz="4400" kern="0" dirty="0">
              <a:solidFill>
                <a:schemeClr val="tx2"/>
              </a:solidFill>
              <a:latin typeface="+mj-lt"/>
              <a:ea typeface="+mj-ea"/>
              <a:cs typeface="+mj-cs"/>
            </a:endParaRPr>
          </a:p>
          <a:p>
            <a:pPr>
              <a:defRPr/>
            </a:pPr>
            <a:endParaRPr lang="en-US" sz="4400" kern="0" dirty="0">
              <a:latin typeface="+mj-lt"/>
              <a:ea typeface="+mj-ea"/>
              <a:cs typeface="+mj-cs"/>
            </a:endParaRPr>
          </a:p>
        </p:txBody>
      </p:sp>
    </p:spTree>
    <p:extLst>
      <p:ext uri="{BB962C8B-B14F-4D97-AF65-F5344CB8AC3E}">
        <p14:creationId xmlns:p14="http://schemas.microsoft.com/office/powerpoint/2010/main" val="23106226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304801" y="247651"/>
            <a:ext cx="8345486" cy="1143000"/>
          </a:xfrm>
        </p:spPr>
        <p:txBody>
          <a:bodyPr/>
          <a:lstStyle/>
          <a:p>
            <a:r>
              <a:rPr lang="en-US" dirty="0"/>
              <a:t>Initializing Multidimensional Arrays</a:t>
            </a:r>
            <a:endParaRPr lang="en-US" dirty="0">
              <a:latin typeface="Tahoma" charset="0"/>
            </a:endParaRPr>
          </a:p>
        </p:txBody>
      </p:sp>
      <p:sp>
        <p:nvSpPr>
          <p:cNvPr id="9220" name="Rectangle 3"/>
          <p:cNvSpPr>
            <a:spLocks noGrp="1" noChangeArrowheads="1"/>
          </p:cNvSpPr>
          <p:nvPr>
            <p:ph type="body" idx="1"/>
          </p:nvPr>
        </p:nvSpPr>
        <p:spPr>
          <a:xfrm>
            <a:off x="304801" y="1524000"/>
            <a:ext cx="8650288" cy="4608513"/>
          </a:xfrm>
        </p:spPr>
        <p:txBody>
          <a:bodyPr/>
          <a:lstStyle/>
          <a:p>
            <a:pPr>
              <a:lnSpc>
                <a:spcPct val="90000"/>
              </a:lnSpc>
            </a:pPr>
            <a:r>
              <a:rPr lang="en-US" dirty="0">
                <a:latin typeface="Tahoma" charset="0"/>
                <a:ea typeface="Tahoma" charset="0"/>
                <a:cs typeface="Tahoma" charset="0"/>
              </a:rPr>
              <a:t>2D example:</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133600"/>
            <a:ext cx="5484019" cy="1416844"/>
          </a:xfrm>
          <a:prstGeom prst="rect">
            <a:avLst/>
          </a:prstGeom>
          <a:noFill/>
          <a:ln w="9525">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49469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Three-dimensional Visualization</a:t>
            </a:r>
          </a:p>
        </p:txBody>
      </p:sp>
      <p:pic>
        <p:nvPicPr>
          <p:cNvPr id="9218" name="Picture 2" descr="http://i.msdn.microsoft.com/dynimg/IC14500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275" y="1676400"/>
            <a:ext cx="5622925" cy="4655839"/>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data:image/jpg;base64,/9j/4AAQSkZJRgABAQAAAQABAAD/2wCEAAkGBhQPERUUEBQUFBUWFBcaFRUXFhQVFRYXFBQWFBQUFBQYHCYeFxojGhQUHy8gJScpLCwsFR4xNTAqNSYrLCkBCQoKDgwOGg8PGiwkHyQuLCwsMjQwMCwsLCksLC8qLCwsLC4pLzIpLCwsKSwsLCwsLi0qLCwsLCwpKSksLCwsLP/AABEIAOEA4QMBIgACEQEDEQH/xAAcAAEAAwADAQEAAAAAAAAAAAAABQYHAgMEAQj/xABJEAABAwICBAkJBAgGAQUAAAABAAIDBBEFIQYHEjETIkFRYXGBkbEjMkJSYnJzobIzksHRJCU0gqKzwuEUFTVDU/DxF2ODo9L/xAAbAQEAAwADAQAAAAAAAAAAAAAABAUGAQIDB//EADQRAAEDAgMDCgcAAwEAAAAAAAEAAgMEEQUhMRJBcQYiMlFhgZGhsdETIzM0weHwFCRyUv/aAAwDAQACEQMRAD8A3FEREREREREREREREREREREREREREREREREREREREREREREREREREREREREREREREREREREREREREREXF0gHKiLki6w8nky6cvks20z0kxWlleTSl1LfivpztvDeeQW2geoW6UK6uNhcC60WqxCOIXke1vWc+5QNdpzG3KJpeec8Vv5rMaHSqGq82TjcrXGz79RUiSozpTpZVM1dIDYCyscmm05dcbIHNa/zKlKDTxpymYR7Tcx3FUe64ySBou4gDnJsuglcozKyUHW61uixWKYeTe13RfPu3r1r8+4hp7T054ry9w5GZ/NSeietmulnYDTudTFwD3PvtNafSa877c2akNffXJXdK6WfLYK29FD02ldPIbB+z7wLQe1SzJA4XBBHOMwu4IOilPifGbPBC5IiLleaIiIiIiIiIiIiIiIiIiIiIi8lfi0VOLzSNZ1nPsG8rkAk2C4JAFyvWipeJazIm3EDHSHndxW/mfkqriWm9VPcbfBt9VnF+e/5qfFh08mosO1Vk2K08WQNz2e61WoxKKM2kkY08znAHuKhqTT6jmmdBHOzhGm1nHZBPs387sWTPkLjckk85zXRVUbJhaRodzE7x1OGYU04RzcnZqAMdG1mzLjmt+2b7zfqyC5NYBuWD4XjVdQfslQZIx/sz3c3qa/eFccH11QkhmIRPpHn0iNqI9Tx/dVc1LLD0grmnrIagcx2fVvWkr4qziesvDqZm2+qiIIyDDtuPU1v4qtS6z6ysywugkLTunqPJR9YBtfvKgyysibtSOAHbkpYaTorNpJq7ocQuZ4Gh/8Ays8nIOnbbv7brHdMKT/JHAUuIR1Tb2NPIQZWj3m5dHIehW6XRDEK/PEsQcGHfBTDYb1F539xUrg+ryhpLGOnY53ryeUffnu64HYAs/VcoqOPJl3ns08T+Lr1/wAT4gs8LH8X1gy7LBCGNL23JO1xTutxgB2r04fom+uAfU1nCA+hEbgdBJ3dy2+vwiGoZsTxRyN5nNBA6ubsVHxTU5DtbdBNJSv5gS+PuJ2h3lRaflHTyZPBYevUe/kvempIad20WB3kozDtE6an+ziaT6zuO7vO7sUtZV2qGKYd+0wf4mIf7sXGNucgC47QvRhemtNUZB+w71X8U9+4q5Y4TDbY4OHWDdaenq6cjZbZvZopxemjxKSE3je5vQDl2jcq5XaYU0R2Q/hH8jIxtknmyXUyrrqn7KFtOw+nMeN2RjPvXJOxmTZe0k8Tub0uwZ/rxWkUWnzmDy7QRyuB2T2g5eCnsD0vpa4ubTzMe5vnMuNpo5yObpCyGLQ4Pzq5pKg+rfg4/utzPaVOUdGyBuzCxsY5mgN8N66HEmsyHO8lUy4ayU3aNjz8t3itbRZzRY7ND5ryR6ruMPnuU/RaatOUzS3pbmO7eFIixCF+uXFV02GTR5tzHZ7KzovPS18covG4O6jn2jeF6FPBBFwq0tLTYoiIuVwiIiIiIiIozSWSVtJMadwbLwbuDcdzXEWDj1Xv2L8zYpBiWHvc+fbmYTcybRkaekuObT1r9QYw28EvuO8FQCFS4hik1BKws0I4HxUmKlZUMIesrwvTWKWwk4jund3qwRyhwu0gherHtW9LVXcxvASH0owNkn2o93dZUPFMDq8Hc1znbcJcAHtNxz7Jac2mwPR1q/w3lTFPZj9fA+x9VQVvJ0DnRZeY9wrqvLV4lHCPKPaOi9z3DNU9mljZZgJ3zMg2uNwQYJC3l35X71uOr/CsFlaH0Ijmk3kzHbnB5y1/m9bRZXUuLDSNvioEOBnWV3h7n2VAw+Krrf2GkkeOSV42IuvaNge9WbD9S9RUD9Y1dmHMwwgEdRe4W/hPWtdAX1VU1XLL0jkrqCiggzY3Pr1KznEtSNK9rDTyTRSxtDWSOcJhZu4OY/k90hRlXXYthf7XAK2Af70Fy8Dney20O4jpWsoqupo4apuzM0H8cDuU5r3N0Wc4DrDo63JkoY/1JOK6/NnkrICoLWHo7g72l+IOip5OSVjhHPfnDW5ydrSscwzTSakqTFQ1U1RTB2RdCXP2bbxETydYv0LKVfJYHnU77dh9x7d6lMqL5EL9AKBxnTmjo78NOy49Fp23dwWK1GmM9a8trquWIXtwbG8GOo8x6wpjDcGp2caJrXH1ydt3Xc7lKw3kW6c3mkHAfv2UKtxVlKM2kqyVmtmabLD6RxHJLNxG9YH91U6nA5aubh6t7A/aDvIxtbmN3Gtn3Kdsvq+g4dyaoqHoC5WWqceqJcmAAeKrbMCqKWV01JK0vJJIe1ocbm5G0BbwUnS6xHRHZroHRH12i7T+fYVIrhJGHAhwBB3gi4PWCverwKmqMwLFetDykqqbI5hTmH4zDUC8MjX9AOfcvbdZtiWj1PH5RkhpnesHWb90nwK8lDrAmg22PmbK0NOw/g3OLiNwIJaR1rG1uBSU7rNcD/f25bug5QxVTbuaR/f29amTbMqExXTSlpvOkDj6rOMflkqRT4fimLAOuWxO3OceDjt7IGbuwKx4PqghZY1UjpTytbxGdp84/JVTxS031pLnqH97KY7EJJPpN7yoeq1qTvfs0MZa70Tm5/YAtl1T45W1VM8YkwiRjxsuIDXPY4XG0ByggjuUPhuDw0zdmCJkY9loBPW7ee0q4aI7pP3f6l7YfijZZxBEyzTfjl/dqralj3N25HXKsKIi0irkRERERERF0V7bxPHsO+kqg8GtBnF2u6j4Kh2WR5SZGM8fwrKh0d3Lp4NVLWjF+rpOh8Z/jA/FXOyq2suO+Gz9Gwe6RqoKB1qmP/oeqmTD5buCynCKUPgFwCCTcEZXvbfvHWFxdhDo3B9O90bgcszl1PGY7e9enAR5Ae87xUgF9CJLXGxWHkqHxSusd6mtG9d9dQEMrW/4iPndlJb2ZBk7tutYwXXDhtTHtmcQkDjMl4pHbud2LC5IA4WIGfUQesKt4i0wPfHGS1sjW7TQTY2NxfPPMXz517MftZFT6eqExsRmt7xrX7SscWUEMtXJyWaWM+YLz91VXENKsbxHIyMoYj6MeT7dLgS+/a1Z7o/pg+jBYY2lhNyAA133hv7VfsG0wgqAA12y71XZO7OQrpK97dAtHQU1LNb4j+d1aee9eOj0AhDtuoc+oecyXkgE9QNz2kqw0tIyJuzG1rBzNAaPkuZlXzhVBc9ztStVDSxwjmNA/utePFsAgqx5aME8jxk8dThn2G4VRrNBqimO3RSlw37DiGu//Lvkr1wq89Zi0UAvK9rB0nPu3rvHK9h5qjVdBTzNJlAHbp/d6odPplJC7Yq4nBw35EO7j/dT9LpDBI3aEjQOXaIFuu6jNINN6WZpYIeH5i4bIB52nzh2WVJe98e20B8Yfk5pLhuIcA4ZX5N/OtDTYnO0c7PivneIYLR7fyneGX68Feq/TaCPJl5D7OTfvH8LqNbitdWfYR8G0+kBb/7HfgrBgmjcELGOEbXPLWkvdxjcgE2vkOxTSoqzlNM8lseXl+/NX1ByRp4wHS5+f68lTaTQEvO1VTFx5Q25Pa935Ly6aYJDTQxcCzZJeQTckkbN8ySr4qjrG+yi+I76VU0tZNNUt23f1ld1lBBT0r9hueWe/ULTtGxakp/gRfy2qRsvBo8P0Sn+BH9DVI2WQmPzHcSoLeiF8srHokPtP3f6lXrKxaJ7pOtv9StMC+8bwPoo9X9IqwIiL6AqdERERERERfHC6ocjbOc072mxHKOtX1flrSptfS11RUse/jTPO0CSLbZ2WubusAALdCqMVoG1jGgu2XDTtvu8lLpXvYSQ2439i2ZV7WCy+G1PuA9z2lVXR3XA02ZXM2T/AMjBl+83k7FaNJ66Opw2pdC9r2mFxu033Z58yyAoZ6SoZ8RuW0M92vWrAyskYdk7llWj32A9534KSDVG6NfYf/I7wapWy3j9Vgqr6zlwsq9jI/So/wBz6lY1XMc/aI/3fqXaLpL1ofqdxUzVYcyTzmjrULWaOObnGb9B39hVlIXwha+Wnjl6QUeKqkj0KgsO0sqaQhr7vaPRffd7Lt4Vmfp/FwIkEbtq9tguj32vz7VunZAXhmpmvFnAHrC9OqnCon4nKHsa4RxvcwOFwHCRjQbHlAcbKgrMPZFZ2oK1OH45UFpY1358Lr5S/wCa4l+zQuijPp24NtufhH7+y6n8K1JbRD66pc88rIr/ADlfn3NWqIorWhui9JZpJTeRxKhsF0PpKK3+HgY1w9Mjbk++65HZZZLrmH6wHSxn0gfgt0ssL1zf6gPcZ4D812XirJRDybPcb9IXfZdVH9mz3G/SF3WWDeecV9IZ0QllT9Y/2cPvu+kK42VO1keZD77vBqmYd9yzv9CoGKfaP7vULUtHh+iU/wAGP6GqRsvBgJ/RYPgx/Q1RmNawKOkuHSh7h6EfHPaRkO9Z4wyTSubG0k3OiotprWgkqx2U/om8eVHKNg9+1bwKwHGNcE8p2aWMRA5AnjvPVyD5rWNSVfUy0kgrInMcJAWyOaWvla8HN195FrX5rcy1GEYTNTy/GlsMtNTmoNRUNe3ZatHREWpVeiIiIiIiIix3GGWnlH/uP+orYlkekTbVU3xHfM3VNjI+S09v4K0GAn5zh2flVDGNDYai5A2Hes3d2hUnEtH6mhDrEmMizi3NpHtBaovPiEW1FIDyscP4SqqlxGWIhpNx2q3rMMhmBcBZ3Z+QsrwbGxCC144pN8uQnI+AVjp6lsguxwd49yitH8JjnjeJBucLEGxFwuit0algO1CS4dGTu0cq07iwusdVipsGfPEJ2jXq17wrCq3pB9vH+79S50WkpbxZgT7Q39oXXjE7ZJY3MN25Z/vbiuWNLXKop6WSGXPRWUoVyK4raqmXxe7VIP1rUfBk/mxLxWXu1Rj9a1HwX/zYlV4l0BxVphnTPBbOAvtl9CKlV6llhOub/UB7jPpat3ssH1xi+JWGfEZ9DVwitNH9mz3G/SF3KsyabU8MbBdz3hjQWgbiGgEEnIKu4jp7PLlEBGOjN33j+CybMNnkccrDtW0kxWmhaM7nsWg1lfHCLyvawe0bdw5VQNM9Io6oxshu4MLiXHIEkDIdFhv6VEswqac7UhOfpPJv+a+YphIgazO5cTfst+atqXD44Hh17u8lm6zHP8n5LbAHvPXqpGimxHEg2CHhpWMAaGtuGNAyG07d3lXLANRMjrOrZgwcscXGd1F5yHYCr5qugDcLgsALh5PSeEcLnpsB3K2WVo1jWZNFlXEk6qAwHQajobcBC3aH+47jyfeO7ssrlg+53WPxUbZSeEDJ3WF2XBUgiIi4RERERERERZTpYy1ZN71+9oK1ZZtp7ScFUh7nNAl8wXAcS1oDgG7zyd6q8VYXU+Q0IKucFkDKmxOoI9FW1xlbdp6j4LmiyINltCs80RGUo9oeBU+VA6Kizpx7Y8XBWBwWwm6aqcL+2aOPqo7EMFjn84Wd6wyP91TcWwk0zw29wc2kdeWS0Gyq2l48pEf++cvSB52rKNi9NH8Ey25wtmuql0mtZszCD6w8S0/gpqnqWyC7HBw6PxHIvlbRMlye0HmPKOoqDqNH3xHap3HqvZ3fuParqnxNzcn5hfMyIJjlzT5Kwr3apf8AVqj4L/5kSqNLpE5h2ahpB5SBY9reXsUjonpZHh9fJUEcIx0bm2Dg08YscDmOdnzUisqI5oxsnepVFTvikO1pbVfoZeXEMUip27U8jIx7RAv1DeexYtjuumpmu2nDYW84zd98/gGqnSGprHbTy9997nE27XHf81VEgaq5YxzzssFz2LX8e1000N20zTM7nPFZ3bz8lkWkekMmITumlyc7dbIDcAOgAAL3UWiwGcrr9Dch37yujSCkZFwQY0N869ujZXmJWudshTpcNnihMslgOrelJo3exkd2D81MU1CyPzGgdO8967mbh1Bcgoznl2qxEtRJJ0iihdJBlH7x8ApuyhtJN0fvHwC7RdILvRfWHf6Lc9Wrf1ZTe4f5jlZ1XNXLf1ZS/D/qcrJZTVo18UnhIyd1/go5SWFea7r/AARcFe5ERcLhERERERERFh+vfAzUVUTmvIc2EbI5PPcT1HctwWWa3GeXhPPEfk8/murjZpUepkdHHtNWQ0GmFTRkMqmmRg5T54HQ/wBLtV1wjHoasXhfc8rDk8dbfxGShqmna8We0OHMQq3W6LOadumcQRmBexB9lyqZ6GGfMc0+XgrDD+Ub47Mkz4/g+69+j4tNUjmf/U5TpVEwrGn0srjI0uvk8bje973596uFBisdQLxuueVpycOsKTNG4ZrT4VVxOj+HexucuK9NlV9MRxo/+8oVqsqtpoM4+3xC6wdMKRi32ru71CmHL4uRXFei+OO6RXTVUjJRZ7QRyX3jqO8Kp1OHhs/BN3FzbE7wD/5+SuV1Wqr9ub7zPwXpGSLq2wol0wYdP2FK0eBxR57O0ed2fcNykQECKCXF2ZX2CKCOEbMbQECr2lHnRdTvEKwqvaU+fH1O8Qvan+oFX4x9o7u9VMsGQ6h4LnZcYxkOoeC7EK+Mu1XyyhtIxlH7x8FMPcGi5IA5zkFXscxFspa2PjbO04nk3cnOvaEHauptAxxlDrZL9A6vjbDKW+7gR4leLSLWpQ0V28Jw0g9CKzs/af5o71hjMQraqJsIkk4Fos1m0WxgX/i+a9VFom0Zyu2jzDId+8q1ipJZeiMutW81XFF0jmp3HNcdbWEspG8A0+px5O15GXYAte1M41PUUJbVWL4n7IdldzS0OBfbe7fc8qx+GnbGLMaGjoC1vU19hP8AFb9ClT0IhiLiblRIK4zS7AFgtDREVWrNERERERERFmOt9vlID7Dx8x+a05ZvrgblTn3x9JXR/RKiVn0Xf29Zq4riCjiuIKirN7Wa56CYLDVVlVHOwSN4PIHkJeMweQ5700l1QSwky4e8vAzEZNpB7rtzvkV7dWmWI1A54f62LUVlcSxGopK0/DdlYZHTT+0W/ooWS0zCdbL8+0elMkDuDrGOuMibbMg95p3/ACK46U1bJmMdE4OGdyOS9siORbZpDolT17bTxgutlIMnt6ncvUbhYtproK7DJG8fhIn32T5ruLvDhuuLhXGHYpBVvAtsv6tx4KRPLUMhMTjtNPiFNW3dQ8F8sq5QaTFtmzDdlfly/wC9KnqeqbILscD4/wB1aOYQsJUUskbi61wu1VysH6a33mf0qyWVdqx+mN95n9K5j38FLwc/7I/t4ViAX2yALmGqAvtC42Vc0pHHi913ipetxqKHJzto+q3M9vIFV8TxU1LwQC0NBDRy5m+ZUunjcHbRCz2MVkLoTE113XGisTq6ONjS9wHFGW8nLmCiavSgnKFtvadmewJQaLOfZ0rrA52Gbj1ncFP0eExReYwX5zme9dnPjZ2lZyi5Mvk57xYdvt7qtQ4RUVJvISBzuv8AJq+4tgjacR2JcXF17i24DcO1W8FQWlm6L3n+DUimc94G5XlZhUFLSuc3Mi2ff1KUoh5NlvVHgu9dFD9mz3R4L0Lfs6IXyZ/SK+LV9Tf2E/xW/QsqstV1N/YT/Fb9Cg4j9A9ymYd9cd60NERZpaVERERERERFVdYmAOq6YcG3aex20AN9rZgc6tSIur2B7S12i/NM0ZY4tcCHDeCLEdYK4Are9I9DKevHlG7L+SRuTh2rKNJNAKiiu63Cxeu0Zge00eIXi6L/AMqiqMOc3OPMeai9XRticvTAfqYtVWUavzbFXZjOB3i1ausBj4tV9wWzwy4pmgr4s011t8lTn2pB/C1aYs410t8hB8R/0heGCm1dH3+hUmp+kV424FBVU0QkYD5JlnDJwu0HJw6exVLFdCZ6Ul9MTIzmHnjrb6XZ3BXrATemh+Ez6QvcrxtdNTyuANxc5Hirp+Hw1MTS4WNhmOHmssodKCDszDt5R1/97l8nqWuqWvbm27DfoFrnLqV9xnReCrze3Zf67bB3byO7Vnk+i721jaUOBL5GNa85C0hAaSOTfuV/R1kVTcAWdbMLLVOFGgk+MAOPnmO5StZpPFHkzyh6Mm966cOw3EMVNqaJ5ZfMjiRj3pDYfO62HRzU7Q0lnSNNTIPSltsA+zEOL37SvEcYaAGgADcALAdAA3KayJrdAuajEKio6bsuoZBZJo5qFY2zq+YvP/FFcN6nSEXPYB1qB1vaPQUVRTNpomxNMLrht8yH2BNzcm3Kt7ssU18/tVL8F/8AMXooSi4zxW9Q8AuYK6ovNb7o8FzBVOdV9PZ0QuV1A6WHKLrf4NU2XKB0qP2XW/waven6YVbjA/0393qFMUH2TPdHgvSvFRzBsTC4gDZG/qUjhOF1Fc7ZpIXP9sgtjHTc71vzMyNgLjuXxUQSSvOyN66i6y1jU5Ef8NK/0XSjZPPstsSvBo/qXaCH18hlO/gm8WMdB5StJoqFkDAyJoY0bmgWCpqyuErdhoyVvSUJhdtuOa70RFVK0RERERERERERERfHNBFjmF9REVUxnQOJ7jNTNZFUWOzIBbM89siDzFVv/O5KV3B4hHwR3CUXMLus+h25LT10VdEyZpZK0Pad4IuFArcPgrRaUZ7iNR7r2indFoqix4IuCCDuIzB6is910D9Gh+K75sV7xDQeWlJfhz+LvNM8ksPuHe09SzPWpjPDQRxvjkilZJd7HjcNki7XbnC5WapsGno61jxzm31HA6jd6dqnvqWSRkb169HTekg+EzwUiovRl16OD4bflkpRR6gfNfxPqtjTfRZwHoiplV/rUHxqb6mq5qnVQ/XVP8am+tqssG+4PA/hVmNfbjiPQr9BWX2yItWsaixLXz+103wH/wAwrbViGvl36ZTfAd85Ci5UTE7it90eAX3aXRDOC1gbd7i1vFYNp24b+btVswDVrW1tnOApozynN5HQq5tO9x6gt7Li1NAwZ3NtAqtLKG+cbdG9x6m7ypjDNWNRizWubeFjSbGQWLr2ztyDJa3o5qwo6KztjhZOV78zfoCtzWgZDIKZHC2PPUrMV2Ly1TSy1m9X7Wc6M6laam2XVBM7xuByYOpq0KmpWRNDY2ta0bg0ABdqL2LidVTWRERdVyiIiIiIiIiIiIiIiIiIiIiIiIijcY0dgrG7NREx/WASpJERZPpBq9qKV5fQNa+HlhzBbzlvMoGnrg4ljgWSDfG4WcOocvYt2UHpFobT148qyz/Rkbk8HnuFAqqCKozOTusflWlHik1PzdW9XssuVRqx+uqb4tP/ADAr1jOiVXQXNjVQj0m/atHtD0lnOJYqxuJQzcbYjfCXZWdxHhzhY8tlBoKGWnqLuGVjnuVliFdDU03MOdxlvX6PsuuaZrGlz3BrRvJIAHWTkFSjp1UVp2MLpXvv/vTDZYOkNG/tK9dHqwlqnCTFah8x38E02jb0BoyWgt1rNLjXaw43O4OhjfVybuICIgemQjPsBXn/APS+TE3CfFHBslgGxx7mMFzsi/Lcm5Wh4Zg0NK3ZgjawdAz7Tyr2ri9tFwoDANB6ShHkYhf1nAEqfRFwTdEREXCIiIiIiIiIiIiIiIiIiIiIiIiIiIiIiIiIiIiIiIiIoeq0Qo5X8JJTxOf6xaLqYRc3si64YGsGyxoaBuAAA7guxEXCIiIiIiIiIiIiIiIiIiIiIiIiIiIiIiIiIiIiIiIiIiIiIiIiIiIiIiIiIiIiIiIiIiIiIiIiIiIiIiIiIiIiIiIiL//Z"/>
          <p:cNvSpPr>
            <a:spLocks noChangeAspect="1" noChangeArrowheads="1"/>
          </p:cNvSpPr>
          <p:nvPr/>
        </p:nvSpPr>
        <p:spPr bwMode="auto">
          <a:xfrm>
            <a:off x="76200" y="-1039813"/>
            <a:ext cx="2143125" cy="21431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data:image/jpg;base64,/9j/4AAQSkZJRgABAQAAAQABAAD/2wCEAAkGBhQPERUUEBQUFBUWFBcaFRUXFhQVFRYXFBQWFBQUFBQYHCYeFxojGhQUHy8gJScpLCwsFR4xNTAqNSYrLCkBCQoKDgwOGg8PGiwkHyQuLCwsMjQwMCwsLCksLC8qLCwsLC4pLzIpLCwsKSwsLCwsLi0qLCwsLCwpKSksLCwsLP/AABEIAOEA4QMBIgACEQEDEQH/xAAcAAEAAwADAQEAAAAAAAAAAAAABQYHAgMEAQj/xABJEAABAwICBAkJBAgGAQUAAAABAAIDBBEFIQYHEjETIkFRYXGBkbEjMkJSYnJzobIzksHRJCU0gqKzwuEUFTVDU/DxF2ODo9L/xAAbAQEAAwADAQAAAAAAAAAAAAAABAUGAQIDB//EADQRAAEDAgMDCgcAAwEAAAAAAAEAAgMEEQUhMRJBcQYiMlFhgZGhsdETIzM0weHwFCRyUv/aAAwDAQACEQMRAD8A3FEREREREREREREREREREREREREREREREREREREREREREREREREREREREREREREREREREREREREREREXF0gHKiLki6w8nky6cvks20z0kxWlleTSl1LfivpztvDeeQW2geoW6UK6uNhcC60WqxCOIXke1vWc+5QNdpzG3KJpeec8Vv5rMaHSqGq82TjcrXGz79RUiSozpTpZVM1dIDYCyscmm05dcbIHNa/zKlKDTxpymYR7Tcx3FUe64ySBou4gDnJsuglcozKyUHW61uixWKYeTe13RfPu3r1r8+4hp7T054ry9w5GZ/NSeietmulnYDTudTFwD3PvtNafSa877c2akNffXJXdK6WfLYK29FD02ldPIbB+z7wLQe1SzJA4XBBHOMwu4IOilPifGbPBC5IiLleaIiIiIiIiIiIiIiIiIiIiIi8lfi0VOLzSNZ1nPsG8rkAk2C4JAFyvWipeJazIm3EDHSHndxW/mfkqriWm9VPcbfBt9VnF+e/5qfFh08mosO1Vk2K08WQNz2e61WoxKKM2kkY08znAHuKhqTT6jmmdBHOzhGm1nHZBPs387sWTPkLjckk85zXRVUbJhaRodzE7x1OGYU04RzcnZqAMdG1mzLjmt+2b7zfqyC5NYBuWD4XjVdQfslQZIx/sz3c3qa/eFccH11QkhmIRPpHn0iNqI9Tx/dVc1LLD0grmnrIagcx2fVvWkr4qziesvDqZm2+qiIIyDDtuPU1v4qtS6z6ysywugkLTunqPJR9YBtfvKgyysibtSOAHbkpYaTorNpJq7ocQuZ4Gh/8Ays8nIOnbbv7brHdMKT/JHAUuIR1Tb2NPIQZWj3m5dHIehW6XRDEK/PEsQcGHfBTDYb1F539xUrg+ryhpLGOnY53ryeUffnu64HYAs/VcoqOPJl3ns08T+Lr1/wAT4gs8LH8X1gy7LBCGNL23JO1xTutxgB2r04fom+uAfU1nCA+hEbgdBJ3dy2+vwiGoZsTxRyN5nNBA6ubsVHxTU5DtbdBNJSv5gS+PuJ2h3lRaflHTyZPBYevUe/kvempIad20WB3kozDtE6an+ziaT6zuO7vO7sUtZV2qGKYd+0wf4mIf7sXGNucgC47QvRhemtNUZB+w71X8U9+4q5Y4TDbY4OHWDdaenq6cjZbZvZopxemjxKSE3je5vQDl2jcq5XaYU0R2Q/hH8jIxtknmyXUyrrqn7KFtOw+nMeN2RjPvXJOxmTZe0k8Tub0uwZ/rxWkUWnzmDy7QRyuB2T2g5eCnsD0vpa4ubTzMe5vnMuNpo5yObpCyGLQ4Pzq5pKg+rfg4/utzPaVOUdGyBuzCxsY5mgN8N66HEmsyHO8lUy4ayU3aNjz8t3itbRZzRY7ND5ryR6ruMPnuU/RaatOUzS3pbmO7eFIixCF+uXFV02GTR5tzHZ7KzovPS18covG4O6jn2jeF6FPBBFwq0tLTYoiIuVwiIiIiIiIozSWSVtJMadwbLwbuDcdzXEWDj1Xv2L8zYpBiWHvc+fbmYTcybRkaekuObT1r9QYw28EvuO8FQCFS4hik1BKws0I4HxUmKlZUMIesrwvTWKWwk4jund3qwRyhwu0gherHtW9LVXcxvASH0owNkn2o93dZUPFMDq8Hc1znbcJcAHtNxz7Jac2mwPR1q/w3lTFPZj9fA+x9VQVvJ0DnRZeY9wrqvLV4lHCPKPaOi9z3DNU9mljZZgJ3zMg2uNwQYJC3l35X71uOr/CsFlaH0Ijmk3kzHbnB5y1/m9bRZXUuLDSNvioEOBnWV3h7n2VAw+Krrf2GkkeOSV42IuvaNge9WbD9S9RUD9Y1dmHMwwgEdRe4W/hPWtdAX1VU1XLL0jkrqCiggzY3Pr1KznEtSNK9rDTyTRSxtDWSOcJhZu4OY/k90hRlXXYthf7XAK2Af70Fy8Dney20O4jpWsoqupo4apuzM0H8cDuU5r3N0Wc4DrDo63JkoY/1JOK6/NnkrICoLWHo7g72l+IOip5OSVjhHPfnDW5ydrSscwzTSakqTFQ1U1RTB2RdCXP2bbxETydYv0LKVfJYHnU77dh9x7d6lMqL5EL9AKBxnTmjo78NOy49Fp23dwWK1GmM9a8trquWIXtwbG8GOo8x6wpjDcGp2caJrXH1ydt3Xc7lKw3kW6c3mkHAfv2UKtxVlKM2kqyVmtmabLD6RxHJLNxG9YH91U6nA5aubh6t7A/aDvIxtbmN3Gtn3Kdsvq+g4dyaoqHoC5WWqceqJcmAAeKrbMCqKWV01JK0vJJIe1ocbm5G0BbwUnS6xHRHZroHRH12i7T+fYVIrhJGHAhwBB3gi4PWCverwKmqMwLFetDykqqbI5hTmH4zDUC8MjX9AOfcvbdZtiWj1PH5RkhpnesHWb90nwK8lDrAmg22PmbK0NOw/g3OLiNwIJaR1rG1uBSU7rNcD/f25bug5QxVTbuaR/f29amTbMqExXTSlpvOkDj6rOMflkqRT4fimLAOuWxO3OceDjt7IGbuwKx4PqghZY1UjpTytbxGdp84/JVTxS031pLnqH97KY7EJJPpN7yoeq1qTvfs0MZa70Tm5/YAtl1T45W1VM8YkwiRjxsuIDXPY4XG0ByggjuUPhuDw0zdmCJkY9loBPW7ee0q4aI7pP3f6l7YfijZZxBEyzTfjl/dqralj3N25HXKsKIi0irkRERERERF0V7bxPHsO+kqg8GtBnF2u6j4Kh2WR5SZGM8fwrKh0d3Lp4NVLWjF+rpOh8Z/jA/FXOyq2suO+Gz9Gwe6RqoKB1qmP/oeqmTD5buCynCKUPgFwCCTcEZXvbfvHWFxdhDo3B9O90bgcszl1PGY7e9enAR5Ae87xUgF9CJLXGxWHkqHxSusd6mtG9d9dQEMrW/4iPndlJb2ZBk7tutYwXXDhtTHtmcQkDjMl4pHbud2LC5IA4WIGfUQesKt4i0wPfHGS1sjW7TQTY2NxfPPMXz517MftZFT6eqExsRmt7xrX7SscWUEMtXJyWaWM+YLz91VXENKsbxHIyMoYj6MeT7dLgS+/a1Z7o/pg+jBYY2lhNyAA133hv7VfsG0wgqAA12y71XZO7OQrpK97dAtHQU1LNb4j+d1aee9eOj0AhDtuoc+oecyXkgE9QNz2kqw0tIyJuzG1rBzNAaPkuZlXzhVBc9ztStVDSxwjmNA/utePFsAgqx5aME8jxk8dThn2G4VRrNBqimO3RSlw37DiGu//Lvkr1wq89Zi0UAvK9rB0nPu3rvHK9h5qjVdBTzNJlAHbp/d6odPplJC7Yq4nBw35EO7j/dT9LpDBI3aEjQOXaIFuu6jNINN6WZpYIeH5i4bIB52nzh2WVJe98e20B8Yfk5pLhuIcA4ZX5N/OtDTYnO0c7PivneIYLR7fyneGX68Feq/TaCPJl5D7OTfvH8LqNbitdWfYR8G0+kBb/7HfgrBgmjcELGOEbXPLWkvdxjcgE2vkOxTSoqzlNM8lseXl+/NX1ByRp4wHS5+f68lTaTQEvO1VTFx5Q25Pa935Ly6aYJDTQxcCzZJeQTckkbN8ySr4qjrG+yi+I76VU0tZNNUt23f1ld1lBBT0r9hueWe/ULTtGxakp/gRfy2qRsvBo8P0Sn+BH9DVI2WQmPzHcSoLeiF8srHokPtP3f6lXrKxaJ7pOtv9StMC+8bwPoo9X9IqwIiL6AqdERERERERfHC6ocjbOc072mxHKOtX1flrSptfS11RUse/jTPO0CSLbZ2WubusAALdCqMVoG1jGgu2XDTtvu8lLpXvYSQ2439i2ZV7WCy+G1PuA9z2lVXR3XA02ZXM2T/AMjBl+83k7FaNJ66Opw2pdC9r2mFxu033Z58yyAoZ6SoZ8RuW0M92vWrAyskYdk7llWj32A9534KSDVG6NfYf/I7wapWy3j9Vgqr6zlwsq9jI/So/wBz6lY1XMc/aI/3fqXaLpL1ofqdxUzVYcyTzmjrULWaOObnGb9B39hVlIXwha+Wnjl6QUeKqkj0KgsO0sqaQhr7vaPRffd7Lt4Vmfp/FwIkEbtq9tguj32vz7VunZAXhmpmvFnAHrC9OqnCon4nKHsa4RxvcwOFwHCRjQbHlAcbKgrMPZFZ2oK1OH45UFpY1358Lr5S/wCa4l+zQuijPp24NtufhH7+y6n8K1JbRD66pc88rIr/ADlfn3NWqIorWhui9JZpJTeRxKhsF0PpKK3+HgY1w9Mjbk++65HZZZLrmH6wHSxn0gfgt0ssL1zf6gPcZ4D812XirJRDybPcb9IXfZdVH9mz3G/SF3WWDeecV9IZ0QllT9Y/2cPvu+kK42VO1keZD77vBqmYd9yzv9CoGKfaP7vULUtHh+iU/wAGP6GqRsvBgJ/RYPgx/Q1RmNawKOkuHSh7h6EfHPaRkO9Z4wyTSubG0k3OiotprWgkqx2U/om8eVHKNg9+1bwKwHGNcE8p2aWMRA5AnjvPVyD5rWNSVfUy0kgrInMcJAWyOaWvla8HN195FrX5rcy1GEYTNTy/GlsMtNTmoNRUNe3ZatHREWpVeiIiIiIiIix3GGWnlH/uP+orYlkekTbVU3xHfM3VNjI+S09v4K0GAn5zh2flVDGNDYai5A2Hes3d2hUnEtH6mhDrEmMizi3NpHtBaovPiEW1FIDyscP4SqqlxGWIhpNx2q3rMMhmBcBZ3Z+QsrwbGxCC144pN8uQnI+AVjp6lsguxwd49yitH8JjnjeJBucLEGxFwuit0algO1CS4dGTu0cq07iwusdVipsGfPEJ2jXq17wrCq3pB9vH+79S50WkpbxZgT7Q39oXXjE7ZJY3MN25Z/vbiuWNLXKop6WSGXPRWUoVyK4raqmXxe7VIP1rUfBk/mxLxWXu1Rj9a1HwX/zYlV4l0BxVphnTPBbOAvtl9CKlV6llhOub/UB7jPpat3ssH1xi+JWGfEZ9DVwitNH9mz3G/SF3KsyabU8MbBdz3hjQWgbiGgEEnIKu4jp7PLlEBGOjN33j+CybMNnkccrDtW0kxWmhaM7nsWg1lfHCLyvawe0bdw5VQNM9Io6oxshu4MLiXHIEkDIdFhv6VEswqac7UhOfpPJv+a+YphIgazO5cTfst+atqXD44Hh17u8lm6zHP8n5LbAHvPXqpGimxHEg2CHhpWMAaGtuGNAyG07d3lXLANRMjrOrZgwcscXGd1F5yHYCr5qugDcLgsALh5PSeEcLnpsB3K2WVo1jWZNFlXEk6qAwHQajobcBC3aH+47jyfeO7ssrlg+53WPxUbZSeEDJ3WF2XBUgiIi4RERERERERZTpYy1ZN71+9oK1ZZtp7ScFUh7nNAl8wXAcS1oDgG7zyd6q8VYXU+Q0IKucFkDKmxOoI9FW1xlbdp6j4LmiyINltCs80RGUo9oeBU+VA6Kizpx7Y8XBWBwWwm6aqcL+2aOPqo7EMFjn84Wd6wyP91TcWwk0zw29wc2kdeWS0Gyq2l48pEf++cvSB52rKNi9NH8Ey25wtmuql0mtZszCD6w8S0/gpqnqWyC7HBw6PxHIvlbRMlye0HmPKOoqDqNH3xHap3HqvZ3fuParqnxNzcn5hfMyIJjlzT5Kwr3apf8AVqj4L/5kSqNLpE5h2ahpB5SBY9reXsUjonpZHh9fJUEcIx0bm2Dg08YscDmOdnzUisqI5oxsnepVFTvikO1pbVfoZeXEMUip27U8jIx7RAv1DeexYtjuumpmu2nDYW84zd98/gGqnSGprHbTy9997nE27XHf81VEgaq5YxzzssFz2LX8e1000N20zTM7nPFZ3bz8lkWkekMmITumlyc7dbIDcAOgAAL3UWiwGcrr9Dch37yujSCkZFwQY0N869ujZXmJWudshTpcNnihMslgOrelJo3exkd2D81MU1CyPzGgdO8967mbh1Bcgoznl2qxEtRJJ0iihdJBlH7x8ApuyhtJN0fvHwC7RdILvRfWHf6Lc9Wrf1ZTe4f5jlZ1XNXLf1ZS/D/qcrJZTVo18UnhIyd1/go5SWFea7r/AARcFe5ERcLhERERERERFh+vfAzUVUTmvIc2EbI5PPcT1HctwWWa3GeXhPPEfk8/murjZpUepkdHHtNWQ0GmFTRkMqmmRg5T54HQ/wBLtV1wjHoasXhfc8rDk8dbfxGShqmna8We0OHMQq3W6LOadumcQRmBexB9lyqZ6GGfMc0+XgrDD+Ub47Mkz4/g+69+j4tNUjmf/U5TpVEwrGn0srjI0uvk8bje973596uFBisdQLxuueVpycOsKTNG4ZrT4VVxOj+HexucuK9NlV9MRxo/+8oVqsqtpoM4+3xC6wdMKRi32ru71CmHL4uRXFei+OO6RXTVUjJRZ7QRyX3jqO8Kp1OHhs/BN3FzbE7wD/5+SuV1Wqr9ub7zPwXpGSLq2wol0wYdP2FK0eBxR57O0ed2fcNykQECKCXF2ZX2CKCOEbMbQECr2lHnRdTvEKwqvaU+fH1O8Qvan+oFX4x9o7u9VMsGQ6h4LnZcYxkOoeC7EK+Mu1XyyhtIxlH7x8FMPcGi5IA5zkFXscxFspa2PjbO04nk3cnOvaEHauptAxxlDrZL9A6vjbDKW+7gR4leLSLWpQ0V28Jw0g9CKzs/af5o71hjMQraqJsIkk4Fos1m0WxgX/i+a9VFom0Zyu2jzDId+8q1ipJZeiMutW81XFF0jmp3HNcdbWEspG8A0+px5O15GXYAte1M41PUUJbVWL4n7IdldzS0OBfbe7fc8qx+GnbGLMaGjoC1vU19hP8AFb9ClT0IhiLiblRIK4zS7AFgtDREVWrNERERERERFmOt9vlID7Dx8x+a05ZvrgblTn3x9JXR/RKiVn0Xf29Zq4riCjiuIKirN7Wa56CYLDVVlVHOwSN4PIHkJeMweQ5700l1QSwky4e8vAzEZNpB7rtzvkV7dWmWI1A54f62LUVlcSxGopK0/DdlYZHTT+0W/ooWS0zCdbL8+0elMkDuDrGOuMibbMg95p3/ACK46U1bJmMdE4OGdyOS9siORbZpDolT17bTxgutlIMnt6ncvUbhYtproK7DJG8fhIn32T5ruLvDhuuLhXGHYpBVvAtsv6tx4KRPLUMhMTjtNPiFNW3dQ8F8sq5QaTFtmzDdlfly/wC9KnqeqbILscD4/wB1aOYQsJUUskbi61wu1VysH6a33mf0qyWVdqx+mN95n9K5j38FLwc/7I/t4ViAX2yALmGqAvtC42Vc0pHHi913ipetxqKHJzto+q3M9vIFV8TxU1LwQC0NBDRy5m+ZUunjcHbRCz2MVkLoTE113XGisTq6ONjS9wHFGW8nLmCiavSgnKFtvadmewJQaLOfZ0rrA52Gbj1ncFP0eExReYwX5zme9dnPjZ2lZyi5Mvk57xYdvt7qtQ4RUVJvISBzuv8AJq+4tgjacR2JcXF17i24DcO1W8FQWlm6L3n+DUimc94G5XlZhUFLSuc3Mi2ff1KUoh5NlvVHgu9dFD9mz3R4L0Lfs6IXyZ/SK+LV9Tf2E/xW/QsqstV1N/YT/Fb9Cg4j9A9ymYd9cd60NERZpaVERERERERFVdYmAOq6YcG3aex20AN9rZgc6tSIur2B7S12i/NM0ZY4tcCHDeCLEdYK4Are9I9DKevHlG7L+SRuTh2rKNJNAKiiu63Cxeu0Zge00eIXi6L/AMqiqMOc3OPMeai9XRticvTAfqYtVWUavzbFXZjOB3i1ausBj4tV9wWzwy4pmgr4s011t8lTn2pB/C1aYs410t8hB8R/0heGCm1dH3+hUmp+kV424FBVU0QkYD5JlnDJwu0HJw6exVLFdCZ6Ul9MTIzmHnjrb6XZ3BXrATemh+Ez6QvcrxtdNTyuANxc5Hirp+Hw1MTS4WNhmOHmssodKCDszDt5R1/97l8nqWuqWvbm27DfoFrnLqV9xnReCrze3Zf67bB3byO7Vnk+i721jaUOBL5GNa85C0hAaSOTfuV/R1kVTcAWdbMLLVOFGgk+MAOPnmO5StZpPFHkzyh6Mm966cOw3EMVNqaJ5ZfMjiRj3pDYfO62HRzU7Q0lnSNNTIPSltsA+zEOL37SvEcYaAGgADcALAdAA3KayJrdAuajEKio6bsuoZBZJo5qFY2zq+YvP/FFcN6nSEXPYB1qB1vaPQUVRTNpomxNMLrht8yH2BNzcm3Kt7ssU18/tVL8F/8AMXooSi4zxW9Q8AuYK6ovNb7o8FzBVOdV9PZ0QuV1A6WHKLrf4NU2XKB0qP2XW/waven6YVbjA/0393qFMUH2TPdHgvSvFRzBsTC4gDZG/qUjhOF1Fc7ZpIXP9sgtjHTc71vzMyNgLjuXxUQSSvOyN66i6y1jU5Ef8NK/0XSjZPPstsSvBo/qXaCH18hlO/gm8WMdB5StJoqFkDAyJoY0bmgWCpqyuErdhoyVvSUJhdtuOa70RFVK0RERERERERERERfHNBFjmF9REVUxnQOJ7jNTNZFUWOzIBbM89siDzFVv/O5KV3B4hHwR3CUXMLus+h25LT10VdEyZpZK0Pad4IuFArcPgrRaUZ7iNR7r2indFoqix4IuCCDuIzB6is910D9Gh+K75sV7xDQeWlJfhz+LvNM8ksPuHe09SzPWpjPDQRxvjkilZJd7HjcNki7XbnC5WapsGno61jxzm31HA6jd6dqnvqWSRkb169HTekg+EzwUiovRl16OD4bflkpRR6gfNfxPqtjTfRZwHoiplV/rUHxqb6mq5qnVQ/XVP8am+tqssG+4PA/hVmNfbjiPQr9BWX2yItWsaixLXz+103wH/wAwrbViGvl36ZTfAd85Ci5UTE7it90eAX3aXRDOC1gbd7i1vFYNp24b+btVswDVrW1tnOApozynN5HQq5tO9x6gt7Li1NAwZ3NtAqtLKG+cbdG9x6m7ypjDNWNRizWubeFjSbGQWLr2ztyDJa3o5qwo6KztjhZOV78zfoCtzWgZDIKZHC2PPUrMV2Ly1TSy1m9X7Wc6M6laam2XVBM7xuByYOpq0KmpWRNDY2ta0bg0ABdqL2LidVTWRERdVyiIiIiIiIiIiIiIiIiIiIiIiIijcY0dgrG7NREx/WASpJERZPpBq9qKV5fQNa+HlhzBbzlvMoGnrg4ljgWSDfG4WcOocvYt2UHpFobT148qyz/Rkbk8HnuFAqqCKozOTusflWlHik1PzdW9XssuVRqx+uqb4tP/ADAr1jOiVXQXNjVQj0m/atHtD0lnOJYqxuJQzcbYjfCXZWdxHhzhY8tlBoKGWnqLuGVjnuVliFdDU03MOdxlvX6PsuuaZrGlz3BrRvJIAHWTkFSjp1UVp2MLpXvv/vTDZYOkNG/tK9dHqwlqnCTFah8x38E02jb0BoyWgt1rNLjXaw43O4OhjfVybuICIgemQjPsBXn/APS+TE3CfFHBslgGxx7mMFzsi/Lcm5Wh4Zg0NK3ZgjawdAz7Tyr2ri9tFwoDANB6ShHkYhf1nAEqfRFwTdEREXCIiIiIiIiIiIiIiIiIiIiIiIiIiIiIiIiIiIiIiIiIoeq0Qo5X8JJTxOf6xaLqYRc3si64YGsGyxoaBuAAA7guxEXCIiIiIiIiIiIiIiIiIiIiIiIiIiIiIiIiIiIiIiIiIiIiIiIiIiIiIiIiIiIiIiIiIiIiIiIiIiIiIiIiIiIiIiIiL//Z"/>
          <p:cNvSpPr>
            <a:spLocks noChangeAspect="1" noChangeArrowheads="1"/>
          </p:cNvSpPr>
          <p:nvPr/>
        </p:nvSpPr>
        <p:spPr bwMode="auto">
          <a:xfrm>
            <a:off x="228600" y="-887413"/>
            <a:ext cx="2143125" cy="21431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414" name="Picture 6" descr="http://1.bp.blogspot.com/-ulGsnnbROwc/TbHceJyhXRI/AAAAAAAABQg/FttAgvtw0jk/s1600/rubiks_cub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2308868"/>
            <a:ext cx="1695451" cy="1695451"/>
          </a:xfrm>
          <a:prstGeom prst="rect">
            <a:avLst/>
          </a:prstGeom>
          <a:noFill/>
          <a:extLst>
            <a:ext uri="{909E8E84-426E-40DD-AFC4-6F175D3DCCD1}">
              <a14:hiddenFill xmlns:a14="http://schemas.microsoft.com/office/drawing/2010/main">
                <a:solidFill>
                  <a:srgbClr val="FFFFFF"/>
                </a:solidFill>
              </a14:hiddenFill>
            </a:ext>
          </a:extLst>
        </p:spPr>
      </p:pic>
      <p:pic>
        <p:nvPicPr>
          <p:cNvPr id="1741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362" y="1829046"/>
            <a:ext cx="2500313" cy="416719"/>
          </a:xfrm>
          <a:prstGeom prst="rect">
            <a:avLst/>
          </a:prstGeom>
          <a:noFill/>
          <a:ln w="9525">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7" name="Picture 9" descr="http://s2.thisnext.com/media/largest_dimension/AA65AE2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4084487"/>
            <a:ext cx="1935313" cy="1935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27030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ChangeArrowheads="1"/>
          </p:cNvSpPr>
          <p:nvPr>
            <p:ph type="title"/>
          </p:nvPr>
        </p:nvSpPr>
        <p:spPr>
          <a:xfrm>
            <a:off x="328332" y="274638"/>
            <a:ext cx="8358468" cy="958335"/>
          </a:xfrm>
        </p:spPr>
        <p:txBody>
          <a:bodyPr/>
          <a:lstStyle/>
          <a:p>
            <a:r>
              <a:rPr lang="en-US" dirty="0"/>
              <a:t>Accessing Array Elements</a:t>
            </a:r>
          </a:p>
        </p:txBody>
      </p:sp>
      <p:sp>
        <p:nvSpPr>
          <p:cNvPr id="439299" name="Rectangle 3"/>
          <p:cNvSpPr>
            <a:spLocks noGrp="1" noChangeArrowheads="1"/>
          </p:cNvSpPr>
          <p:nvPr>
            <p:ph sz="quarter" idx="1"/>
          </p:nvPr>
        </p:nvSpPr>
        <p:spPr>
          <a:xfrm>
            <a:off x="4182035" y="1417639"/>
            <a:ext cx="1524000" cy="4038600"/>
          </a:xfrm>
          <a:noFill/>
          <a:ln/>
        </p:spPr>
        <p:txBody>
          <a:bodyPr>
            <a:normAutofit/>
          </a:bodyPr>
          <a:lstStyle/>
          <a:p>
            <a:pPr marL="0" indent="0">
              <a:spcBef>
                <a:spcPts val="0"/>
              </a:spcBef>
              <a:buNone/>
            </a:pPr>
            <a:r>
              <a:rPr lang="en-US" sz="2000" dirty="0" err="1">
                <a:latin typeface="Courier New" pitchFamily="49" charset="0"/>
                <a:cs typeface="Courier New" pitchFamily="49" charset="0"/>
              </a:rPr>
              <a:t>nums</a:t>
            </a:r>
            <a:r>
              <a:rPr lang="en-US" sz="2000" dirty="0">
                <a:latin typeface="Courier New" pitchFamily="49" charset="0"/>
                <a:cs typeface="Courier New" pitchFamily="49" charset="0"/>
              </a:rPr>
              <a:t>[0]</a:t>
            </a:r>
          </a:p>
          <a:p>
            <a:pPr marL="0" indent="0">
              <a:spcBef>
                <a:spcPts val="0"/>
              </a:spcBef>
              <a:buNone/>
            </a:pPr>
            <a:r>
              <a:rPr lang="en-US" sz="2000" dirty="0" err="1">
                <a:latin typeface="Courier New" pitchFamily="49" charset="0"/>
                <a:cs typeface="Courier New" pitchFamily="49" charset="0"/>
              </a:rPr>
              <a:t>nums</a:t>
            </a:r>
            <a:r>
              <a:rPr lang="en-US" sz="2000" dirty="0">
                <a:latin typeface="Courier New" pitchFamily="49" charset="0"/>
                <a:cs typeface="Courier New" pitchFamily="49" charset="0"/>
              </a:rPr>
              <a:t>[1]</a:t>
            </a:r>
          </a:p>
          <a:p>
            <a:pPr marL="0" indent="0">
              <a:spcBef>
                <a:spcPts val="0"/>
              </a:spcBef>
              <a:buNone/>
            </a:pPr>
            <a:r>
              <a:rPr lang="en-US" sz="2000" dirty="0" err="1">
                <a:latin typeface="Courier New" pitchFamily="49" charset="0"/>
                <a:cs typeface="Courier New" pitchFamily="49" charset="0"/>
              </a:rPr>
              <a:t>nums</a:t>
            </a:r>
            <a:r>
              <a:rPr lang="en-US" sz="2000" dirty="0">
                <a:latin typeface="Courier New" pitchFamily="49" charset="0"/>
                <a:cs typeface="Courier New" pitchFamily="49" charset="0"/>
              </a:rPr>
              <a:t>[2]</a:t>
            </a:r>
          </a:p>
          <a:p>
            <a:pPr marL="0" indent="0">
              <a:spcBef>
                <a:spcPts val="0"/>
              </a:spcBef>
              <a:buNone/>
            </a:pPr>
            <a:r>
              <a:rPr lang="en-US" sz="2000" dirty="0" err="1">
                <a:latin typeface="Courier New" pitchFamily="49" charset="0"/>
                <a:cs typeface="Courier New" pitchFamily="49" charset="0"/>
              </a:rPr>
              <a:t>nums</a:t>
            </a:r>
            <a:r>
              <a:rPr lang="en-US" sz="2000" dirty="0">
                <a:latin typeface="Courier New" pitchFamily="49" charset="0"/>
                <a:cs typeface="Courier New" pitchFamily="49" charset="0"/>
              </a:rPr>
              <a:t>[3]</a:t>
            </a:r>
          </a:p>
          <a:p>
            <a:pPr marL="0" indent="0">
              <a:spcBef>
                <a:spcPts val="0"/>
              </a:spcBef>
              <a:buNone/>
            </a:pPr>
            <a:r>
              <a:rPr lang="en-US" sz="2000" dirty="0" err="1">
                <a:latin typeface="Courier New" pitchFamily="49" charset="0"/>
                <a:cs typeface="Courier New" pitchFamily="49" charset="0"/>
              </a:rPr>
              <a:t>nums</a:t>
            </a:r>
            <a:r>
              <a:rPr lang="en-US" sz="2000" dirty="0">
                <a:latin typeface="Courier New" pitchFamily="49" charset="0"/>
                <a:cs typeface="Courier New" pitchFamily="49" charset="0"/>
              </a:rPr>
              <a:t>[4]</a:t>
            </a:r>
          </a:p>
          <a:p>
            <a:pPr marL="0" indent="0">
              <a:spcBef>
                <a:spcPts val="0"/>
              </a:spcBef>
              <a:buNone/>
            </a:pPr>
            <a:r>
              <a:rPr lang="en-US" sz="2000" dirty="0" err="1">
                <a:latin typeface="Courier New" pitchFamily="49" charset="0"/>
                <a:cs typeface="Courier New" pitchFamily="49" charset="0"/>
              </a:rPr>
              <a:t>nums</a:t>
            </a:r>
            <a:r>
              <a:rPr lang="en-US" sz="2000" dirty="0">
                <a:latin typeface="Courier New" pitchFamily="49" charset="0"/>
                <a:cs typeface="Courier New" pitchFamily="49" charset="0"/>
              </a:rPr>
              <a:t>[5]</a:t>
            </a:r>
          </a:p>
          <a:p>
            <a:pPr marL="0" indent="0">
              <a:spcBef>
                <a:spcPts val="0"/>
              </a:spcBef>
              <a:buNone/>
            </a:pPr>
            <a:r>
              <a:rPr lang="en-US" sz="2000" dirty="0" err="1">
                <a:latin typeface="Courier New" pitchFamily="49" charset="0"/>
                <a:cs typeface="Courier New" pitchFamily="49" charset="0"/>
              </a:rPr>
              <a:t>nums</a:t>
            </a:r>
            <a:r>
              <a:rPr lang="en-US" sz="2000" dirty="0">
                <a:latin typeface="Courier New" pitchFamily="49" charset="0"/>
                <a:cs typeface="Courier New" pitchFamily="49" charset="0"/>
              </a:rPr>
              <a:t>[6]</a:t>
            </a:r>
          </a:p>
          <a:p>
            <a:pPr marL="0" indent="0">
              <a:spcBef>
                <a:spcPts val="0"/>
              </a:spcBef>
              <a:buNone/>
            </a:pPr>
            <a:r>
              <a:rPr lang="en-US" sz="2000" dirty="0" err="1">
                <a:latin typeface="Courier New" pitchFamily="49" charset="0"/>
                <a:cs typeface="Courier New" pitchFamily="49" charset="0"/>
              </a:rPr>
              <a:t>nums</a:t>
            </a:r>
            <a:r>
              <a:rPr lang="en-US" sz="2000" dirty="0">
                <a:latin typeface="Courier New" pitchFamily="49" charset="0"/>
                <a:cs typeface="Courier New" pitchFamily="49" charset="0"/>
              </a:rPr>
              <a:t>[7]</a:t>
            </a:r>
          </a:p>
          <a:p>
            <a:pPr marL="0" indent="0">
              <a:spcBef>
                <a:spcPts val="0"/>
              </a:spcBef>
              <a:buNone/>
            </a:pPr>
            <a:r>
              <a:rPr lang="en-US" sz="2000" dirty="0" err="1">
                <a:latin typeface="Courier New" pitchFamily="49" charset="0"/>
                <a:cs typeface="Courier New" pitchFamily="49" charset="0"/>
              </a:rPr>
              <a:t>nums</a:t>
            </a:r>
            <a:r>
              <a:rPr lang="en-US" sz="2000" dirty="0">
                <a:latin typeface="Courier New" pitchFamily="49" charset="0"/>
                <a:cs typeface="Courier New" pitchFamily="49" charset="0"/>
              </a:rPr>
              <a:t>[8]</a:t>
            </a:r>
          </a:p>
          <a:p>
            <a:pPr marL="0" indent="0">
              <a:spcBef>
                <a:spcPts val="0"/>
              </a:spcBef>
              <a:buNone/>
            </a:pPr>
            <a:r>
              <a:rPr lang="en-US" sz="2000" dirty="0" err="1">
                <a:latin typeface="Courier New" pitchFamily="49" charset="0"/>
                <a:cs typeface="Courier New" pitchFamily="49" charset="0"/>
              </a:rPr>
              <a:t>nums</a:t>
            </a:r>
            <a:r>
              <a:rPr lang="en-US" sz="2000" dirty="0">
                <a:latin typeface="Courier New" pitchFamily="49" charset="0"/>
                <a:cs typeface="Courier New" pitchFamily="49" charset="0"/>
              </a:rPr>
              <a:t>[9]</a:t>
            </a:r>
          </a:p>
          <a:p>
            <a:pPr marL="0" indent="0">
              <a:spcBef>
                <a:spcPts val="0"/>
              </a:spcBef>
              <a:buNone/>
            </a:pPr>
            <a:r>
              <a:rPr lang="en-US" sz="2000" dirty="0" err="1">
                <a:latin typeface="Courier New" pitchFamily="49" charset="0"/>
                <a:cs typeface="Courier New" pitchFamily="49" charset="0"/>
              </a:rPr>
              <a:t>nums</a:t>
            </a:r>
            <a:r>
              <a:rPr lang="en-US" sz="2000" dirty="0">
                <a:latin typeface="Courier New" pitchFamily="49" charset="0"/>
                <a:cs typeface="Courier New" pitchFamily="49" charset="0"/>
              </a:rPr>
              <a:t>[10]</a:t>
            </a:r>
          </a:p>
          <a:p>
            <a:pPr marL="0" indent="0">
              <a:spcBef>
                <a:spcPts val="0"/>
              </a:spcBef>
              <a:buNone/>
            </a:pPr>
            <a:r>
              <a:rPr lang="en-US" sz="2000" dirty="0" err="1">
                <a:latin typeface="Courier New" pitchFamily="49" charset="0"/>
                <a:cs typeface="Courier New" pitchFamily="49" charset="0"/>
              </a:rPr>
              <a:t>nums</a:t>
            </a:r>
            <a:r>
              <a:rPr lang="en-US" sz="2000" dirty="0">
                <a:latin typeface="Courier New" pitchFamily="49" charset="0"/>
                <a:cs typeface="Courier New" pitchFamily="49" charset="0"/>
              </a:rPr>
              <a:t>[11]</a:t>
            </a:r>
          </a:p>
          <a:p>
            <a:pPr marL="0" indent="0">
              <a:buNone/>
            </a:pPr>
            <a:endParaRPr lang="en-US" sz="2400" dirty="0">
              <a:latin typeface="Courier New" pitchFamily="49" charset="0"/>
              <a:cs typeface="Courier New" pitchFamily="49" charset="0"/>
            </a:endParaRPr>
          </a:p>
          <a:p>
            <a:pPr marL="0" indent="0">
              <a:buNone/>
            </a:pPr>
            <a:endParaRPr lang="en-US" sz="2400" dirty="0">
              <a:latin typeface="Courier New" pitchFamily="49" charset="0"/>
              <a:cs typeface="Courier New" pitchFamily="49" charset="0"/>
            </a:endParaRPr>
          </a:p>
        </p:txBody>
      </p:sp>
      <p:pic>
        <p:nvPicPr>
          <p:cNvPr id="4" name="Picture 1" descr="ch06images_Page_04.png"/>
          <p:cNvPicPr>
            <a:picLocks noGrp="1" noChangeAspect="1"/>
          </p:cNvPicPr>
          <p:nvPr isPhoto="1"/>
        </p:nvPicPr>
        <p:blipFill>
          <a:blip r:embed="rId3" cstate="print"/>
          <a:srcRect l="43333" t="21190" r="42500" b="23906"/>
          <a:stretch>
            <a:fillRect/>
          </a:stretch>
        </p:blipFill>
        <p:spPr bwMode="auto">
          <a:xfrm>
            <a:off x="2581835" y="1232973"/>
            <a:ext cx="1600200" cy="3840162"/>
          </a:xfrm>
          <a:prstGeom prst="rect">
            <a:avLst/>
          </a:prstGeom>
          <a:noFill/>
          <a:ln w="9525">
            <a:noFill/>
            <a:miter lim="800000"/>
            <a:headEnd/>
            <a:tailEnd/>
          </a:ln>
        </p:spPr>
      </p:pic>
      <p:sp>
        <p:nvSpPr>
          <p:cNvPr id="3" name="TextBox 2"/>
          <p:cNvSpPr txBox="1"/>
          <p:nvPr/>
        </p:nvSpPr>
        <p:spPr>
          <a:xfrm>
            <a:off x="1229846" y="1232973"/>
            <a:ext cx="838200" cy="369332"/>
          </a:xfrm>
          <a:prstGeom prst="rect">
            <a:avLst/>
          </a:prstGeom>
          <a:noFill/>
        </p:spPr>
        <p:txBody>
          <a:bodyPr wrap="square" rtlCol="0">
            <a:spAutoFit/>
          </a:bodyPr>
          <a:lstStyle/>
          <a:p>
            <a:r>
              <a:rPr lang="en-US" dirty="0" err="1">
                <a:latin typeface="Courier New" charset="0"/>
                <a:ea typeface="Courier New" charset="0"/>
                <a:cs typeface="Courier New" charset="0"/>
              </a:rPr>
              <a:t>nums</a:t>
            </a:r>
            <a:endParaRPr lang="en-US" dirty="0">
              <a:latin typeface="Courier New" charset="0"/>
              <a:ea typeface="Courier New" charset="0"/>
              <a:cs typeface="Courier New" charset="0"/>
            </a:endParaRPr>
          </a:p>
        </p:txBody>
      </p:sp>
      <p:cxnSp>
        <p:nvCxnSpPr>
          <p:cNvPr id="6" name="Straight Arrow Connector 5"/>
          <p:cNvCxnSpPr>
            <a:stCxn id="3" idx="3"/>
          </p:cNvCxnSpPr>
          <p:nvPr/>
        </p:nvCxnSpPr>
        <p:spPr>
          <a:xfrm>
            <a:off x="2068046" y="1417639"/>
            <a:ext cx="44655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587188" y="5257801"/>
            <a:ext cx="8077200" cy="1107996"/>
          </a:xfrm>
          <a:prstGeom prst="rect">
            <a:avLst/>
          </a:prstGeom>
          <a:noFill/>
        </p:spPr>
        <p:txBody>
          <a:bodyPr wrap="square" rtlCol="0">
            <a:spAutoFit/>
          </a:bodyPr>
          <a:lstStyle/>
          <a:p>
            <a:r>
              <a:rPr lang="en-US" sz="2200" dirty="0"/>
              <a:t>Two uses of brackets:</a:t>
            </a:r>
          </a:p>
          <a:p>
            <a:pPr marL="342900" indent="-342900">
              <a:buFont typeface="+mj-lt"/>
              <a:buAutoNum type="arabicPeriod"/>
            </a:pPr>
            <a:r>
              <a:rPr lang="en-US" sz="2200" dirty="0"/>
              <a:t> In declaration, specifies SIZE of array</a:t>
            </a:r>
          </a:p>
          <a:p>
            <a:pPr marL="342900" indent="-342900">
              <a:buFont typeface="+mj-lt"/>
              <a:buAutoNum type="arabicPeriod"/>
            </a:pPr>
            <a:r>
              <a:rPr lang="en-US" sz="2200" dirty="0"/>
              <a:t>Anywhere else, specifies a subscript/index</a:t>
            </a:r>
          </a:p>
        </p:txBody>
      </p:sp>
    </p:spTree>
    <p:extLst>
      <p:ext uri="{BB962C8B-B14F-4D97-AF65-F5344CB8AC3E}">
        <p14:creationId xmlns:p14="http://schemas.microsoft.com/office/powerpoint/2010/main" val="58072722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381000" y="274639"/>
            <a:ext cx="8305800" cy="887942"/>
          </a:xfrm>
        </p:spPr>
        <p:txBody>
          <a:bodyPr/>
          <a:lstStyle/>
          <a:p>
            <a:r>
              <a:rPr lang="en-US" dirty="0"/>
              <a:t>Accessing Array Elements</a:t>
            </a:r>
            <a:endParaRPr lang="en-US" dirty="0">
              <a:latin typeface="Tahoma" charset="0"/>
            </a:endParaRPr>
          </a:p>
        </p:txBody>
      </p:sp>
      <p:sp>
        <p:nvSpPr>
          <p:cNvPr id="163843" name="Rectangle 3"/>
          <p:cNvSpPr>
            <a:spLocks noGrp="1" noChangeArrowheads="1"/>
          </p:cNvSpPr>
          <p:nvPr>
            <p:ph type="body" idx="1"/>
          </p:nvPr>
        </p:nvSpPr>
        <p:spPr>
          <a:xfrm>
            <a:off x="188913" y="1290110"/>
            <a:ext cx="8794750" cy="4656665"/>
          </a:xfrm>
        </p:spPr>
        <p:txBody>
          <a:bodyPr/>
          <a:lstStyle/>
          <a:p>
            <a:pPr eaLnBrk="1" hangingPunct="1"/>
            <a:r>
              <a:rPr lang="en-US" dirty="0">
                <a:latin typeface="Tahoma" charset="0"/>
              </a:rPr>
              <a:t>In C, the subscripts always start with 0 and increment by 1, so </a:t>
            </a:r>
            <a:r>
              <a:rPr lang="en-US" dirty="0">
                <a:latin typeface="Courier New" charset="0"/>
              </a:rPr>
              <a:t>y[2]</a:t>
            </a:r>
            <a:r>
              <a:rPr lang="en-US" dirty="0">
                <a:latin typeface="Tahoma" charset="0"/>
              </a:rPr>
              <a:t> is the third element</a:t>
            </a:r>
          </a:p>
          <a:p>
            <a:r>
              <a:rPr lang="en-US" dirty="0">
                <a:latin typeface="Tahoma" charset="0"/>
              </a:rPr>
              <a:t>The </a:t>
            </a:r>
            <a:r>
              <a:rPr lang="en-US" b="1" dirty="0">
                <a:latin typeface="Tahoma" charset="0"/>
              </a:rPr>
              <a:t>name of the array </a:t>
            </a:r>
            <a:r>
              <a:rPr lang="en-US" dirty="0">
                <a:latin typeface="Tahoma" charset="0"/>
              </a:rPr>
              <a:t>evaluates to the </a:t>
            </a:r>
            <a:r>
              <a:rPr lang="en-US" b="1" dirty="0">
                <a:latin typeface="Tahoma" charset="0"/>
              </a:rPr>
              <a:t>address</a:t>
            </a:r>
            <a:r>
              <a:rPr lang="en-US" dirty="0">
                <a:latin typeface="Tahoma" charset="0"/>
              </a:rPr>
              <a:t> of the first element</a:t>
            </a:r>
          </a:p>
          <a:p>
            <a:r>
              <a:rPr lang="en-US" dirty="0">
                <a:latin typeface="Tahoma" charset="0"/>
              </a:rPr>
              <a:t>The subscript is the </a:t>
            </a:r>
            <a:r>
              <a:rPr lang="en-US" b="1" dirty="0">
                <a:latin typeface="Tahoma" charset="0"/>
              </a:rPr>
              <a:t>offset</a:t>
            </a:r>
          </a:p>
          <a:p>
            <a:pPr lvl="1"/>
            <a:r>
              <a:rPr lang="en-US" dirty="0">
                <a:latin typeface="Tahoma" charset="0"/>
              </a:rPr>
              <a:t>the actual memory address of the element depends on the size of the  type of value stored</a:t>
            </a:r>
          </a:p>
          <a:p>
            <a:pPr marL="0" indent="0" eaLnBrk="1" hangingPunct="1">
              <a:buNone/>
            </a:pPr>
            <a:r>
              <a:rPr lang="en-US" sz="800" dirty="0">
                <a:latin typeface="Tahoma" charset="0"/>
              </a:rPr>
              <a:t>     </a:t>
            </a:r>
          </a:p>
          <a:p>
            <a:pPr marL="0" indent="0" eaLnBrk="1" hangingPunct="1">
              <a:buNone/>
            </a:pPr>
            <a:r>
              <a:rPr lang="en-US" dirty="0">
                <a:latin typeface="Tahoma" charset="0"/>
                <a:ea typeface="Courier New" charset="0"/>
                <a:cs typeface="Courier New" charset="0"/>
              </a:rPr>
              <a:t>    </a:t>
            </a:r>
            <a:r>
              <a:rPr lang="en-US" dirty="0" err="1">
                <a:latin typeface="Courier New" charset="0"/>
                <a:ea typeface="Courier New" charset="0"/>
                <a:cs typeface="Courier New" charset="0"/>
              </a:rPr>
              <a:t>int</a:t>
            </a:r>
            <a:r>
              <a:rPr lang="en-US" dirty="0">
                <a:latin typeface="Courier New" charset="0"/>
                <a:ea typeface="Courier New" charset="0"/>
                <a:cs typeface="Courier New" charset="0"/>
              </a:rPr>
              <a:t> y[100];</a:t>
            </a:r>
          </a:p>
        </p:txBody>
      </p:sp>
      <p:graphicFrame>
        <p:nvGraphicFramePr>
          <p:cNvPr id="163844" name="Group 4"/>
          <p:cNvGraphicFramePr>
            <a:graphicFrameLocks noGrp="1"/>
          </p:cNvGraphicFramePr>
          <p:nvPr>
            <p:extLst>
              <p:ext uri="{D42A27DB-BD31-4B8C-83A1-F6EECF244321}">
                <p14:modId xmlns:p14="http://schemas.microsoft.com/office/powerpoint/2010/main" val="843759745"/>
              </p:ext>
            </p:extLst>
          </p:nvPr>
        </p:nvGraphicFramePr>
        <p:xfrm>
          <a:off x="760412" y="5246176"/>
          <a:ext cx="7793038" cy="574675"/>
        </p:xfrm>
        <a:graphic>
          <a:graphicData uri="http://schemas.openxmlformats.org/drawingml/2006/table">
            <a:tbl>
              <a:tblPr/>
              <a:tblGrid>
                <a:gridCol w="779463">
                  <a:extLst>
                    <a:ext uri="{9D8B030D-6E8A-4147-A177-3AD203B41FA5}">
                      <a16:colId xmlns:a16="http://schemas.microsoft.com/office/drawing/2014/main" val="20000"/>
                    </a:ext>
                  </a:extLst>
                </a:gridCol>
                <a:gridCol w="779462">
                  <a:extLst>
                    <a:ext uri="{9D8B030D-6E8A-4147-A177-3AD203B41FA5}">
                      <a16:colId xmlns:a16="http://schemas.microsoft.com/office/drawing/2014/main" val="20001"/>
                    </a:ext>
                  </a:extLst>
                </a:gridCol>
                <a:gridCol w="779463">
                  <a:extLst>
                    <a:ext uri="{9D8B030D-6E8A-4147-A177-3AD203B41FA5}">
                      <a16:colId xmlns:a16="http://schemas.microsoft.com/office/drawing/2014/main" val="20002"/>
                    </a:ext>
                  </a:extLst>
                </a:gridCol>
                <a:gridCol w="546100">
                  <a:extLst>
                    <a:ext uri="{9D8B030D-6E8A-4147-A177-3AD203B41FA5}">
                      <a16:colId xmlns:a16="http://schemas.microsoft.com/office/drawing/2014/main" val="20003"/>
                    </a:ext>
                  </a:extLst>
                </a:gridCol>
                <a:gridCol w="1012825">
                  <a:extLst>
                    <a:ext uri="{9D8B030D-6E8A-4147-A177-3AD203B41FA5}">
                      <a16:colId xmlns:a16="http://schemas.microsoft.com/office/drawing/2014/main" val="20004"/>
                    </a:ext>
                  </a:extLst>
                </a:gridCol>
                <a:gridCol w="779462">
                  <a:extLst>
                    <a:ext uri="{9D8B030D-6E8A-4147-A177-3AD203B41FA5}">
                      <a16:colId xmlns:a16="http://schemas.microsoft.com/office/drawing/2014/main" val="20005"/>
                    </a:ext>
                  </a:extLst>
                </a:gridCol>
                <a:gridCol w="1022350">
                  <a:extLst>
                    <a:ext uri="{9D8B030D-6E8A-4147-A177-3AD203B41FA5}">
                      <a16:colId xmlns:a16="http://schemas.microsoft.com/office/drawing/2014/main" val="20006"/>
                    </a:ext>
                  </a:extLst>
                </a:gridCol>
                <a:gridCol w="534988">
                  <a:extLst>
                    <a:ext uri="{9D8B030D-6E8A-4147-A177-3AD203B41FA5}">
                      <a16:colId xmlns:a16="http://schemas.microsoft.com/office/drawing/2014/main" val="20007"/>
                    </a:ext>
                  </a:extLst>
                </a:gridCol>
                <a:gridCol w="779462">
                  <a:extLst>
                    <a:ext uri="{9D8B030D-6E8A-4147-A177-3AD203B41FA5}">
                      <a16:colId xmlns:a16="http://schemas.microsoft.com/office/drawing/2014/main" val="20008"/>
                    </a:ext>
                  </a:extLst>
                </a:gridCol>
                <a:gridCol w="779463">
                  <a:extLst>
                    <a:ext uri="{9D8B030D-6E8A-4147-A177-3AD203B41FA5}">
                      <a16:colId xmlns:a16="http://schemas.microsoft.com/office/drawing/2014/main" val="20009"/>
                    </a:ext>
                  </a:extLst>
                </a:gridCol>
              </a:tblGrid>
              <a:tr h="574675">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800" b="0" i="0" u="none" strike="noStrike" cap="none" normalizeH="0" baseline="0" dirty="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800" b="0" i="0" u="none" strike="noStrike" cap="none" normalizeH="0" baseline="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800" b="0" i="0" u="none" strike="noStrike" cap="none" normalizeH="0" baseline="0" dirty="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800" b="0" i="0" u="none" strike="noStrike" cap="none" normalizeH="0" baseline="0" dirty="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800" b="0" i="0" u="none" strike="noStrike" cap="none" normalizeH="0" baseline="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800" b="0" i="0" u="none" strike="noStrike" cap="none" normalizeH="0" baseline="0" dirty="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800" b="0" i="0" u="none" strike="noStrike" cap="none" normalizeH="0" baseline="0" dirty="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800" b="0" i="0" u="none" strike="noStrike" cap="none" normalizeH="0" baseline="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800" b="0" i="0" u="none" strike="noStrike" cap="none" normalizeH="0" baseline="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800" b="0" i="0" u="none" strike="noStrike" cap="none" normalizeH="0" baseline="0" dirty="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6173" name="Text Box 28"/>
          <p:cNvSpPr txBox="1">
            <a:spLocks noChangeArrowheads="1"/>
          </p:cNvSpPr>
          <p:nvPr/>
        </p:nvSpPr>
        <p:spPr bwMode="auto">
          <a:xfrm>
            <a:off x="774700" y="5858065"/>
            <a:ext cx="77787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a:t>y[0]      y[1]     y[2]      …     y[k-1]	     y[k]    y[k+1]     …    y[98]   y[99]</a:t>
            </a:r>
          </a:p>
        </p:txBody>
      </p:sp>
    </p:spTree>
    <p:extLst>
      <p:ext uri="{BB962C8B-B14F-4D97-AF65-F5344CB8AC3E}">
        <p14:creationId xmlns:p14="http://schemas.microsoft.com/office/powerpoint/2010/main" val="13968244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3843">
                                            <p:txEl>
                                              <p:pRg st="0" end="0"/>
                                            </p:txEl>
                                          </p:spTgt>
                                        </p:tgtEl>
                                        <p:attrNameLst>
                                          <p:attrName>style.visibility</p:attrName>
                                        </p:attrNameLst>
                                      </p:cBhvr>
                                      <p:to>
                                        <p:strVal val="visible"/>
                                      </p:to>
                                    </p:set>
                                    <p:animEffect transition="in" filter="box(in)">
                                      <p:cBhvr>
                                        <p:cTn id="7" dur="500"/>
                                        <p:tgtEl>
                                          <p:spTgt spid="1638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63843">
                                            <p:txEl>
                                              <p:pRg st="1" end="1"/>
                                            </p:txEl>
                                          </p:spTgt>
                                        </p:tgtEl>
                                        <p:attrNameLst>
                                          <p:attrName>style.visibility</p:attrName>
                                        </p:attrNameLst>
                                      </p:cBhvr>
                                      <p:to>
                                        <p:strVal val="visible"/>
                                      </p:to>
                                    </p:set>
                                    <p:animEffect transition="in" filter="box(in)">
                                      <p:cBhvr>
                                        <p:cTn id="12" dur="500"/>
                                        <p:tgtEl>
                                          <p:spTgt spid="1638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63843">
                                            <p:txEl>
                                              <p:pRg st="2" end="2"/>
                                            </p:txEl>
                                          </p:spTgt>
                                        </p:tgtEl>
                                        <p:attrNameLst>
                                          <p:attrName>style.visibility</p:attrName>
                                        </p:attrNameLst>
                                      </p:cBhvr>
                                      <p:to>
                                        <p:strVal val="visible"/>
                                      </p:to>
                                    </p:set>
                                    <p:animEffect transition="in" filter="box(in)">
                                      <p:cBhvr>
                                        <p:cTn id="17" dur="500"/>
                                        <p:tgtEl>
                                          <p:spTgt spid="163843">
                                            <p:txEl>
                                              <p:pRg st="2" end="2"/>
                                            </p:txEl>
                                          </p:spTgt>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163843">
                                            <p:txEl>
                                              <p:pRg st="3" end="3"/>
                                            </p:txEl>
                                          </p:spTgt>
                                        </p:tgtEl>
                                        <p:attrNameLst>
                                          <p:attrName>style.visibility</p:attrName>
                                        </p:attrNameLst>
                                      </p:cBhvr>
                                      <p:to>
                                        <p:strVal val="visible"/>
                                      </p:to>
                                    </p:set>
                                    <p:animEffect transition="in" filter="box(in)">
                                      <p:cBhvr>
                                        <p:cTn id="20" dur="500"/>
                                        <p:tgtEl>
                                          <p:spTgt spid="16384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63843">
                                            <p:txEl>
                                              <p:pRg st="4" end="4"/>
                                            </p:txEl>
                                          </p:spTgt>
                                        </p:tgtEl>
                                        <p:attrNameLst>
                                          <p:attrName>style.visibility</p:attrName>
                                        </p:attrNameLst>
                                      </p:cBhvr>
                                      <p:to>
                                        <p:strVal val="visible"/>
                                      </p:to>
                                    </p:set>
                                    <p:animEffect transition="in" filter="box(in)">
                                      <p:cBhvr>
                                        <p:cTn id="25" dur="500"/>
                                        <p:tgtEl>
                                          <p:spTgt spid="16384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163843">
                                            <p:txEl>
                                              <p:pRg st="5" end="5"/>
                                            </p:txEl>
                                          </p:spTgt>
                                        </p:tgtEl>
                                        <p:attrNameLst>
                                          <p:attrName>style.visibility</p:attrName>
                                        </p:attrNameLst>
                                      </p:cBhvr>
                                      <p:to>
                                        <p:strVal val="visible"/>
                                      </p:to>
                                    </p:set>
                                    <p:animEffect transition="in" filter="box(in)">
                                      <p:cBhvr>
                                        <p:cTn id="30" dur="500"/>
                                        <p:tgtEl>
                                          <p:spTgt spid="1638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r>
              <a:rPr lang="en-US" dirty="0"/>
              <a:t>Accessing Array Elements</a:t>
            </a:r>
            <a:endParaRPr lang="en-US" dirty="0">
              <a:latin typeface="Tahoma" charset="0"/>
            </a:endParaRPr>
          </a:p>
        </p:txBody>
      </p:sp>
      <p:sp>
        <p:nvSpPr>
          <p:cNvPr id="8196" name="Rectangle 3"/>
          <p:cNvSpPr>
            <a:spLocks noGrp="1" noChangeArrowheads="1"/>
          </p:cNvSpPr>
          <p:nvPr>
            <p:ph type="body" idx="1"/>
          </p:nvPr>
        </p:nvSpPr>
        <p:spPr>
          <a:xfrm>
            <a:off x="566738" y="1828800"/>
            <a:ext cx="7967662" cy="4724400"/>
          </a:xfrm>
        </p:spPr>
        <p:txBody>
          <a:bodyPr>
            <a:normAutofit fontScale="92500" lnSpcReduction="10000"/>
          </a:bodyPr>
          <a:lstStyle/>
          <a:p>
            <a:pPr eaLnBrk="1" hangingPunct="1">
              <a:lnSpc>
                <a:spcPct val="75000"/>
              </a:lnSpc>
              <a:buFont typeface="Wingdings" charset="0"/>
              <a:buNone/>
            </a:pPr>
            <a:r>
              <a:rPr lang="en-US" b="1" dirty="0">
                <a:solidFill>
                  <a:schemeClr val="tx2"/>
                </a:solidFill>
                <a:latin typeface="Courier New" charset="0"/>
              </a:rPr>
              <a:t>	</a:t>
            </a:r>
            <a:r>
              <a:rPr lang="en-US" dirty="0" err="1">
                <a:solidFill>
                  <a:schemeClr val="tx2"/>
                </a:solidFill>
                <a:latin typeface="Courier New" charset="0"/>
              </a:rPr>
              <a:t>int</a:t>
            </a:r>
            <a:r>
              <a:rPr lang="en-US" dirty="0">
                <a:solidFill>
                  <a:schemeClr val="tx2"/>
                </a:solidFill>
                <a:latin typeface="Courier New" charset="0"/>
              </a:rPr>
              <a:t> list[5];</a:t>
            </a:r>
          </a:p>
          <a:p>
            <a:pPr eaLnBrk="1" hangingPunct="1">
              <a:lnSpc>
                <a:spcPct val="75000"/>
              </a:lnSpc>
              <a:buFont typeface="Wingdings" charset="0"/>
              <a:buNone/>
            </a:pPr>
            <a:endParaRPr lang="en-US" dirty="0">
              <a:latin typeface="Courier New" charset="0"/>
            </a:endParaRPr>
          </a:p>
          <a:p>
            <a:pPr eaLnBrk="1" hangingPunct="1">
              <a:lnSpc>
                <a:spcPct val="75000"/>
              </a:lnSpc>
              <a:buFont typeface="Wingdings" charset="0"/>
              <a:buNone/>
            </a:pPr>
            <a:endParaRPr lang="en-US" dirty="0">
              <a:latin typeface="Courier New" charset="0"/>
            </a:endParaRPr>
          </a:p>
          <a:p>
            <a:pPr eaLnBrk="1" hangingPunct="1">
              <a:lnSpc>
                <a:spcPct val="75000"/>
              </a:lnSpc>
              <a:buFont typeface="Wingdings" charset="0"/>
              <a:buNone/>
            </a:pPr>
            <a:endParaRPr lang="en-US" dirty="0">
              <a:latin typeface="Courier New" charset="0"/>
            </a:endParaRPr>
          </a:p>
          <a:p>
            <a:pPr eaLnBrk="1" hangingPunct="1">
              <a:lnSpc>
                <a:spcPct val="75000"/>
              </a:lnSpc>
              <a:buFont typeface="Wingdings" charset="0"/>
              <a:buNone/>
            </a:pPr>
            <a:endParaRPr lang="en-US" dirty="0">
              <a:latin typeface="Courier New" charset="0"/>
            </a:endParaRPr>
          </a:p>
          <a:p>
            <a:pPr eaLnBrk="1" hangingPunct="1">
              <a:lnSpc>
                <a:spcPct val="75000"/>
              </a:lnSpc>
              <a:buFont typeface="Wingdings" charset="0"/>
              <a:buNone/>
            </a:pPr>
            <a:endParaRPr lang="en-US" dirty="0">
              <a:latin typeface="Courier New" charset="0"/>
            </a:endParaRPr>
          </a:p>
          <a:p>
            <a:pPr eaLnBrk="1" hangingPunct="1">
              <a:lnSpc>
                <a:spcPct val="75000"/>
              </a:lnSpc>
              <a:buFont typeface="Wingdings" charset="0"/>
              <a:buNone/>
            </a:pPr>
            <a:endParaRPr lang="en-US" dirty="0">
              <a:latin typeface="Courier New" charset="0"/>
            </a:endParaRPr>
          </a:p>
          <a:p>
            <a:pPr eaLnBrk="1" hangingPunct="1">
              <a:lnSpc>
                <a:spcPct val="75000"/>
              </a:lnSpc>
            </a:pPr>
            <a:r>
              <a:rPr lang="en-US" b="1" i="1" dirty="0">
                <a:solidFill>
                  <a:srgbClr val="C00000"/>
                </a:solidFill>
                <a:latin typeface="Tahoma" charset="0"/>
              </a:rPr>
              <a:t>C does not check bounds on arrays</a:t>
            </a:r>
          </a:p>
          <a:p>
            <a:pPr eaLnBrk="1" hangingPunct="1">
              <a:lnSpc>
                <a:spcPct val="75000"/>
              </a:lnSpc>
            </a:pPr>
            <a:r>
              <a:rPr lang="en-US" dirty="0">
                <a:latin typeface="Tahoma" charset="0"/>
              </a:rPr>
              <a:t>So, you can write:</a:t>
            </a:r>
          </a:p>
          <a:p>
            <a:pPr marL="0" indent="0" eaLnBrk="1" hangingPunct="1">
              <a:lnSpc>
                <a:spcPct val="75000"/>
              </a:lnSpc>
              <a:buNone/>
            </a:pPr>
            <a:r>
              <a:rPr lang="en-US" sz="900" dirty="0">
                <a:latin typeface="Courier New" charset="0"/>
                <a:ea typeface="Courier New" charset="0"/>
                <a:cs typeface="Courier New" charset="0"/>
              </a:rPr>
              <a:t>  </a:t>
            </a:r>
          </a:p>
          <a:p>
            <a:pPr marL="0" indent="0" eaLnBrk="1" hangingPunct="1">
              <a:lnSpc>
                <a:spcPct val="75000"/>
              </a:lnSpc>
              <a:buNone/>
            </a:pPr>
            <a:r>
              <a:rPr lang="en-US" dirty="0">
                <a:latin typeface="Courier New" charset="0"/>
                <a:ea typeface="Courier New" charset="0"/>
                <a:cs typeface="Courier New" charset="0"/>
              </a:rPr>
              <a:t>  list[6] = 5;</a:t>
            </a:r>
          </a:p>
          <a:p>
            <a:pPr marL="0" indent="0" eaLnBrk="1" hangingPunct="1">
              <a:lnSpc>
                <a:spcPct val="75000"/>
              </a:lnSpc>
              <a:buNone/>
            </a:pPr>
            <a:endParaRPr lang="en-US" sz="900" dirty="0">
              <a:latin typeface="Courier New" charset="0"/>
              <a:ea typeface="Courier New" charset="0"/>
              <a:cs typeface="Courier New" charset="0"/>
            </a:endParaRPr>
          </a:p>
          <a:p>
            <a:pPr lvl="1" eaLnBrk="1" hangingPunct="1">
              <a:lnSpc>
                <a:spcPct val="75000"/>
              </a:lnSpc>
            </a:pPr>
            <a:r>
              <a:rPr lang="en-US" dirty="0">
                <a:latin typeface="Tahoma" charset="0"/>
              </a:rPr>
              <a:t> will compile</a:t>
            </a:r>
          </a:p>
          <a:p>
            <a:pPr lvl="1" eaLnBrk="1" hangingPunct="1">
              <a:lnSpc>
                <a:spcPct val="75000"/>
              </a:lnSpc>
            </a:pPr>
            <a:r>
              <a:rPr lang="en-US" dirty="0">
                <a:latin typeface="Tahoma" charset="0"/>
              </a:rPr>
              <a:t> may give segmentation fault</a:t>
            </a:r>
          </a:p>
          <a:p>
            <a:pPr lvl="1" eaLnBrk="1" hangingPunct="1">
              <a:lnSpc>
                <a:spcPct val="75000"/>
              </a:lnSpc>
            </a:pPr>
            <a:r>
              <a:rPr lang="en-US" dirty="0">
                <a:latin typeface="Tahoma" charset="0"/>
              </a:rPr>
              <a:t> may overwrite other memory locations </a:t>
            </a:r>
          </a:p>
        </p:txBody>
      </p:sp>
      <p:grpSp>
        <p:nvGrpSpPr>
          <p:cNvPr id="8197" name="Group 18"/>
          <p:cNvGrpSpPr>
            <a:grpSpLocks/>
          </p:cNvGrpSpPr>
          <p:nvPr/>
        </p:nvGrpSpPr>
        <p:grpSpPr bwMode="auto">
          <a:xfrm>
            <a:off x="3810000" y="1792941"/>
            <a:ext cx="2590800" cy="1587500"/>
            <a:chOff x="2216" y="2913"/>
            <a:chExt cx="1632" cy="1000"/>
          </a:xfrm>
        </p:grpSpPr>
        <p:sp>
          <p:nvSpPr>
            <p:cNvPr id="8198" name="Rectangle 4"/>
            <p:cNvSpPr>
              <a:spLocks noChangeArrowheads="1"/>
            </p:cNvSpPr>
            <p:nvPr/>
          </p:nvSpPr>
          <p:spPr bwMode="auto">
            <a:xfrm>
              <a:off x="2216" y="2933"/>
              <a:ext cx="720" cy="960"/>
            </a:xfrm>
            <a:prstGeom prst="rect">
              <a:avLst/>
            </a:prstGeom>
            <a:solidFill>
              <a:srgbClr val="99CCFF"/>
            </a:solidFill>
            <a:ln w="9525">
              <a:solidFill>
                <a:schemeClr val="tx1"/>
              </a:solidFill>
              <a:miter lim="800000"/>
              <a:headEnd/>
              <a:tailEnd/>
            </a:ln>
          </p:spPr>
          <p:txBody>
            <a:bodyPr wrap="none" anchor="ctr"/>
            <a:lstStyle/>
            <a:p>
              <a:pPr algn="ctr"/>
              <a:endParaRPr lang="en-US" sz="2400">
                <a:latin typeface="Times New Roman" charset="0"/>
              </a:endParaRPr>
            </a:p>
          </p:txBody>
        </p:sp>
        <p:sp>
          <p:nvSpPr>
            <p:cNvPr id="8199" name="Line 5"/>
            <p:cNvSpPr>
              <a:spLocks noChangeShapeType="1"/>
            </p:cNvSpPr>
            <p:nvPr/>
          </p:nvSpPr>
          <p:spPr bwMode="auto">
            <a:xfrm>
              <a:off x="2216" y="3701"/>
              <a:ext cx="72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00" name="Line 7"/>
            <p:cNvSpPr>
              <a:spLocks noChangeShapeType="1"/>
            </p:cNvSpPr>
            <p:nvPr/>
          </p:nvSpPr>
          <p:spPr bwMode="auto">
            <a:xfrm>
              <a:off x="2216" y="3317"/>
              <a:ext cx="72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01" name="Line 8"/>
            <p:cNvSpPr>
              <a:spLocks noChangeShapeType="1"/>
            </p:cNvSpPr>
            <p:nvPr/>
          </p:nvSpPr>
          <p:spPr bwMode="auto">
            <a:xfrm>
              <a:off x="2216" y="3125"/>
              <a:ext cx="72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02" name="Line 9"/>
            <p:cNvSpPr>
              <a:spLocks noChangeShapeType="1"/>
            </p:cNvSpPr>
            <p:nvPr/>
          </p:nvSpPr>
          <p:spPr bwMode="auto">
            <a:xfrm>
              <a:off x="2216" y="3509"/>
              <a:ext cx="72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03" name="Line 10"/>
            <p:cNvSpPr>
              <a:spLocks noChangeShapeType="1"/>
            </p:cNvSpPr>
            <p:nvPr/>
          </p:nvSpPr>
          <p:spPr bwMode="auto">
            <a:xfrm>
              <a:off x="2216" y="3893"/>
              <a:ext cx="72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04" name="Text Box 12"/>
            <p:cNvSpPr txBox="1">
              <a:spLocks noChangeArrowheads="1"/>
            </p:cNvSpPr>
            <p:nvPr/>
          </p:nvSpPr>
          <p:spPr bwMode="auto">
            <a:xfrm>
              <a:off x="2936" y="2913"/>
              <a:ext cx="912"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600">
                  <a:latin typeface="Times New Roman" charset="0"/>
                </a:rPr>
                <a:t>list[0]</a:t>
              </a:r>
              <a:endParaRPr lang="en-US" sz="1200">
                <a:latin typeface="Times New Roman" charset="0"/>
              </a:endParaRPr>
            </a:p>
          </p:txBody>
        </p:sp>
        <p:sp>
          <p:nvSpPr>
            <p:cNvPr id="8205" name="Text Box 13"/>
            <p:cNvSpPr txBox="1">
              <a:spLocks noChangeArrowheads="1"/>
            </p:cNvSpPr>
            <p:nvPr/>
          </p:nvSpPr>
          <p:spPr bwMode="auto">
            <a:xfrm>
              <a:off x="2936" y="3125"/>
              <a:ext cx="432" cy="5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600">
                  <a:latin typeface="Times New Roman" charset="0"/>
                </a:rPr>
                <a:t>list[1]</a:t>
              </a:r>
              <a:endParaRPr lang="en-US" sz="1200">
                <a:latin typeface="Times New Roman" charset="0"/>
              </a:endParaRPr>
            </a:p>
            <a:p>
              <a:pPr>
                <a:spcBef>
                  <a:spcPct val="50000"/>
                </a:spcBef>
              </a:pPr>
              <a:endParaRPr lang="en-US" sz="2400">
                <a:latin typeface="Times New Roman" charset="0"/>
              </a:endParaRPr>
            </a:p>
          </p:txBody>
        </p:sp>
        <p:sp>
          <p:nvSpPr>
            <p:cNvPr id="8206" name="Text Box 15"/>
            <p:cNvSpPr txBox="1">
              <a:spLocks noChangeArrowheads="1"/>
            </p:cNvSpPr>
            <p:nvPr/>
          </p:nvSpPr>
          <p:spPr bwMode="auto">
            <a:xfrm>
              <a:off x="2936" y="3297"/>
              <a:ext cx="912"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600">
                  <a:latin typeface="Times New Roman" charset="0"/>
                </a:rPr>
                <a:t>list[2]</a:t>
              </a:r>
              <a:endParaRPr lang="en-US" sz="1200">
                <a:latin typeface="Times New Roman" charset="0"/>
              </a:endParaRPr>
            </a:p>
          </p:txBody>
        </p:sp>
        <p:sp>
          <p:nvSpPr>
            <p:cNvPr id="8207" name="Text Box 16"/>
            <p:cNvSpPr txBox="1">
              <a:spLocks noChangeArrowheads="1"/>
            </p:cNvSpPr>
            <p:nvPr/>
          </p:nvSpPr>
          <p:spPr bwMode="auto">
            <a:xfrm>
              <a:off x="2936" y="3470"/>
              <a:ext cx="912"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600">
                  <a:latin typeface="Times New Roman" charset="0"/>
                </a:rPr>
                <a:t>list[3]</a:t>
              </a:r>
              <a:endParaRPr lang="en-US" sz="1200">
                <a:latin typeface="Times New Roman" charset="0"/>
              </a:endParaRPr>
            </a:p>
          </p:txBody>
        </p:sp>
        <p:sp>
          <p:nvSpPr>
            <p:cNvPr id="8208" name="Text Box 17"/>
            <p:cNvSpPr txBox="1">
              <a:spLocks noChangeArrowheads="1"/>
            </p:cNvSpPr>
            <p:nvPr/>
          </p:nvSpPr>
          <p:spPr bwMode="auto">
            <a:xfrm>
              <a:off x="2936" y="3701"/>
              <a:ext cx="912"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600">
                  <a:latin typeface="Times New Roman" charset="0"/>
                </a:rPr>
                <a:t>list[4]</a:t>
              </a:r>
              <a:endParaRPr lang="en-US" sz="1200">
                <a:latin typeface="Times New Roman" charset="0"/>
              </a:endParaRPr>
            </a:p>
          </p:txBody>
        </p:sp>
      </p:grpSp>
      <p:pic>
        <p:nvPicPr>
          <p:cNvPr id="16" name="Picture 2" descr="http://t3.gstatic.com/images?q=tbn:ANd9GcQExhM4-pXpJecLUGIFiB7SgWus-9nO_hjGr5DpHKSfZg1t8aYFh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8174" y="3886200"/>
            <a:ext cx="1620367" cy="1246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56687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pPr eaLnBrk="1" hangingPunct="1"/>
            <a:r>
              <a:rPr lang="en-US">
                <a:latin typeface="Tahoma" charset="0"/>
              </a:rPr>
              <a:t>Assigning values to an array</a:t>
            </a:r>
          </a:p>
        </p:txBody>
      </p:sp>
      <p:sp>
        <p:nvSpPr>
          <p:cNvPr id="10244" name="Text Box 3"/>
          <p:cNvSpPr txBox="1">
            <a:spLocks noChangeArrowheads="1"/>
          </p:cNvSpPr>
          <p:nvPr/>
        </p:nvSpPr>
        <p:spPr bwMode="auto">
          <a:xfrm>
            <a:off x="612775" y="1716881"/>
            <a:ext cx="807402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2800">
                <a:latin typeface="Times New Roman" charset="0"/>
              </a:rPr>
              <a:t>For loops are often used to assign values to an array.</a:t>
            </a:r>
          </a:p>
        </p:txBody>
      </p:sp>
      <p:sp>
        <p:nvSpPr>
          <p:cNvPr id="10245" name="Text Box 4"/>
          <p:cNvSpPr txBox="1">
            <a:spLocks noChangeArrowheads="1"/>
          </p:cNvSpPr>
          <p:nvPr/>
        </p:nvSpPr>
        <p:spPr bwMode="auto">
          <a:xfrm>
            <a:off x="725488" y="2717907"/>
            <a:ext cx="4305300" cy="22344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2400" dirty="0">
                <a:latin typeface="Times New Roman" charset="0"/>
              </a:rPr>
              <a:t>Example:</a:t>
            </a:r>
          </a:p>
          <a:p>
            <a:pPr>
              <a:spcBef>
                <a:spcPct val="50000"/>
              </a:spcBef>
            </a:pPr>
            <a:r>
              <a:rPr lang="en-US" sz="2400" dirty="0" err="1">
                <a:latin typeface="Courier New" charset="0"/>
              </a:rPr>
              <a:t>int</a:t>
            </a:r>
            <a:r>
              <a:rPr lang="en-US" sz="2400" dirty="0">
                <a:latin typeface="Courier New" charset="0"/>
              </a:rPr>
              <a:t> list[5], </a:t>
            </a:r>
            <a:r>
              <a:rPr lang="en-US" sz="2400" dirty="0" err="1">
                <a:latin typeface="Courier New" charset="0"/>
              </a:rPr>
              <a:t>i</a:t>
            </a:r>
            <a:r>
              <a:rPr lang="en-US" sz="2400" dirty="0">
                <a:latin typeface="Courier New" charset="0"/>
              </a:rPr>
              <a:t>;</a:t>
            </a:r>
          </a:p>
          <a:p>
            <a:pPr>
              <a:lnSpc>
                <a:spcPct val="60000"/>
              </a:lnSpc>
              <a:spcBef>
                <a:spcPct val="50000"/>
              </a:spcBef>
            </a:pPr>
            <a:r>
              <a:rPr lang="en-US" sz="2400" dirty="0">
                <a:latin typeface="Courier New" charset="0"/>
              </a:rPr>
              <a:t>for(</a:t>
            </a:r>
            <a:r>
              <a:rPr lang="en-US" sz="2400" dirty="0" err="1">
                <a:latin typeface="Courier New" charset="0"/>
              </a:rPr>
              <a:t>i</a:t>
            </a:r>
            <a:r>
              <a:rPr lang="en-US" sz="2400" dirty="0">
                <a:latin typeface="Courier New" charset="0"/>
              </a:rPr>
              <a:t>=0; </a:t>
            </a:r>
            <a:r>
              <a:rPr lang="en-US" sz="2400" dirty="0" err="1">
                <a:latin typeface="Courier New" charset="0"/>
              </a:rPr>
              <a:t>i</a:t>
            </a:r>
            <a:r>
              <a:rPr lang="en-US" sz="2400" dirty="0">
                <a:latin typeface="Courier New" charset="0"/>
              </a:rPr>
              <a:t>&lt;5; </a:t>
            </a:r>
            <a:r>
              <a:rPr lang="en-US" sz="2400" dirty="0" err="1">
                <a:latin typeface="Courier New" charset="0"/>
              </a:rPr>
              <a:t>i</a:t>
            </a:r>
            <a:r>
              <a:rPr lang="en-US" sz="2400" dirty="0">
                <a:latin typeface="Courier New" charset="0"/>
              </a:rPr>
              <a:t>++)</a:t>
            </a:r>
          </a:p>
          <a:p>
            <a:pPr>
              <a:lnSpc>
                <a:spcPct val="60000"/>
              </a:lnSpc>
              <a:spcBef>
                <a:spcPct val="50000"/>
              </a:spcBef>
            </a:pPr>
            <a:r>
              <a:rPr lang="en-US" sz="2400" dirty="0">
                <a:latin typeface="Courier New" charset="0"/>
              </a:rPr>
              <a:t>	list[</a:t>
            </a:r>
            <a:r>
              <a:rPr lang="en-US" sz="2400" dirty="0" err="1">
                <a:latin typeface="Courier New" charset="0"/>
              </a:rPr>
              <a:t>i</a:t>
            </a:r>
            <a:r>
              <a:rPr lang="en-US" sz="2400" dirty="0">
                <a:latin typeface="Courier New" charset="0"/>
              </a:rPr>
              <a:t>] = </a:t>
            </a:r>
            <a:r>
              <a:rPr lang="en-US" sz="2400" dirty="0" err="1">
                <a:latin typeface="Courier New" charset="0"/>
              </a:rPr>
              <a:t>i</a:t>
            </a:r>
            <a:r>
              <a:rPr lang="en-US" sz="2400" dirty="0">
                <a:latin typeface="Courier New" charset="0"/>
              </a:rPr>
              <a:t>;</a:t>
            </a:r>
          </a:p>
          <a:p>
            <a:pPr>
              <a:lnSpc>
                <a:spcPct val="60000"/>
              </a:lnSpc>
              <a:spcBef>
                <a:spcPct val="50000"/>
              </a:spcBef>
            </a:pPr>
            <a:endParaRPr lang="en-US" sz="2400" dirty="0">
              <a:latin typeface="Courier New" charset="0"/>
            </a:endParaRPr>
          </a:p>
        </p:txBody>
      </p:sp>
      <p:grpSp>
        <p:nvGrpSpPr>
          <p:cNvPr id="2" name="Group 23"/>
          <p:cNvGrpSpPr>
            <a:grpSpLocks/>
          </p:cNvGrpSpPr>
          <p:nvPr/>
        </p:nvGrpSpPr>
        <p:grpSpPr bwMode="auto">
          <a:xfrm>
            <a:off x="4905375" y="4995863"/>
            <a:ext cx="2590800" cy="1617662"/>
            <a:chOff x="2891" y="2514"/>
            <a:chExt cx="1632" cy="1019"/>
          </a:xfrm>
        </p:grpSpPr>
        <p:sp>
          <p:nvSpPr>
            <p:cNvPr id="10260" name="Text Box 12"/>
            <p:cNvSpPr txBox="1">
              <a:spLocks noChangeArrowheads="1"/>
            </p:cNvSpPr>
            <p:nvPr/>
          </p:nvSpPr>
          <p:spPr bwMode="auto">
            <a:xfrm>
              <a:off x="3611" y="2533"/>
              <a:ext cx="912"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600">
                  <a:latin typeface="Times New Roman" charset="0"/>
                </a:rPr>
                <a:t>list[0]</a:t>
              </a:r>
              <a:endParaRPr lang="en-US" sz="1200">
                <a:latin typeface="Times New Roman" charset="0"/>
              </a:endParaRPr>
            </a:p>
          </p:txBody>
        </p:sp>
        <p:sp>
          <p:nvSpPr>
            <p:cNvPr id="10261" name="Text Box 15"/>
            <p:cNvSpPr txBox="1">
              <a:spLocks noChangeArrowheads="1"/>
            </p:cNvSpPr>
            <p:nvPr/>
          </p:nvSpPr>
          <p:spPr bwMode="auto">
            <a:xfrm>
              <a:off x="3611" y="3090"/>
              <a:ext cx="912"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600">
                  <a:latin typeface="Times New Roman" charset="0"/>
                </a:rPr>
                <a:t>list[3]</a:t>
              </a:r>
              <a:endParaRPr lang="en-US" sz="1200">
                <a:latin typeface="Times New Roman" charset="0"/>
              </a:endParaRPr>
            </a:p>
          </p:txBody>
        </p:sp>
        <p:sp>
          <p:nvSpPr>
            <p:cNvPr id="10262" name="Text Box 16"/>
            <p:cNvSpPr txBox="1">
              <a:spLocks noChangeArrowheads="1"/>
            </p:cNvSpPr>
            <p:nvPr/>
          </p:nvSpPr>
          <p:spPr bwMode="auto">
            <a:xfrm>
              <a:off x="3611" y="3321"/>
              <a:ext cx="912"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600">
                  <a:latin typeface="Times New Roman" charset="0"/>
                </a:rPr>
                <a:t>list[4]</a:t>
              </a:r>
              <a:endParaRPr lang="en-US" sz="1200">
                <a:latin typeface="Times New Roman" charset="0"/>
              </a:endParaRPr>
            </a:p>
          </p:txBody>
        </p:sp>
        <p:grpSp>
          <p:nvGrpSpPr>
            <p:cNvPr id="10263" name="Group 22"/>
            <p:cNvGrpSpPr>
              <a:grpSpLocks/>
            </p:cNvGrpSpPr>
            <p:nvPr/>
          </p:nvGrpSpPr>
          <p:grpSpPr bwMode="auto">
            <a:xfrm>
              <a:off x="2891" y="2514"/>
              <a:ext cx="1280" cy="1019"/>
              <a:chOff x="2891" y="2514"/>
              <a:chExt cx="1280" cy="1019"/>
            </a:xfrm>
          </p:grpSpPr>
          <p:sp>
            <p:nvSpPr>
              <p:cNvPr id="10264" name="Rectangle 6"/>
              <p:cNvSpPr>
                <a:spLocks noChangeArrowheads="1"/>
              </p:cNvSpPr>
              <p:nvPr/>
            </p:nvSpPr>
            <p:spPr bwMode="auto">
              <a:xfrm>
                <a:off x="2891" y="2553"/>
                <a:ext cx="720" cy="960"/>
              </a:xfrm>
              <a:prstGeom prst="rect">
                <a:avLst/>
              </a:prstGeom>
              <a:solidFill>
                <a:srgbClr val="99CCFF"/>
              </a:solidFill>
              <a:ln w="9525">
                <a:solidFill>
                  <a:schemeClr val="tx1"/>
                </a:solidFill>
                <a:miter lim="800000"/>
                <a:headEnd/>
                <a:tailEnd/>
              </a:ln>
            </p:spPr>
            <p:txBody>
              <a:bodyPr wrap="none" anchor="ctr"/>
              <a:lstStyle/>
              <a:p>
                <a:pPr algn="ctr"/>
                <a:endParaRPr lang="en-US" sz="2400">
                  <a:latin typeface="Times New Roman" charset="0"/>
                </a:endParaRPr>
              </a:p>
            </p:txBody>
          </p:sp>
          <p:sp>
            <p:nvSpPr>
              <p:cNvPr id="10265" name="Line 7"/>
              <p:cNvSpPr>
                <a:spLocks noChangeShapeType="1"/>
              </p:cNvSpPr>
              <p:nvPr/>
            </p:nvSpPr>
            <p:spPr bwMode="auto">
              <a:xfrm>
                <a:off x="2891" y="3321"/>
                <a:ext cx="72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66" name="Line 8"/>
              <p:cNvSpPr>
                <a:spLocks noChangeShapeType="1"/>
              </p:cNvSpPr>
              <p:nvPr/>
            </p:nvSpPr>
            <p:spPr bwMode="auto">
              <a:xfrm>
                <a:off x="2891" y="2937"/>
                <a:ext cx="72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67" name="Line 9"/>
              <p:cNvSpPr>
                <a:spLocks noChangeShapeType="1"/>
              </p:cNvSpPr>
              <p:nvPr/>
            </p:nvSpPr>
            <p:spPr bwMode="auto">
              <a:xfrm>
                <a:off x="2891" y="2745"/>
                <a:ext cx="72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68" name="Line 10"/>
              <p:cNvSpPr>
                <a:spLocks noChangeShapeType="1"/>
              </p:cNvSpPr>
              <p:nvPr/>
            </p:nvSpPr>
            <p:spPr bwMode="auto">
              <a:xfrm>
                <a:off x="2891" y="3129"/>
                <a:ext cx="72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69" name="Line 11"/>
              <p:cNvSpPr>
                <a:spLocks noChangeShapeType="1"/>
              </p:cNvSpPr>
              <p:nvPr/>
            </p:nvSpPr>
            <p:spPr bwMode="auto">
              <a:xfrm>
                <a:off x="2891" y="3513"/>
                <a:ext cx="72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70" name="Text Box 13"/>
              <p:cNvSpPr txBox="1">
                <a:spLocks noChangeArrowheads="1"/>
              </p:cNvSpPr>
              <p:nvPr/>
            </p:nvSpPr>
            <p:spPr bwMode="auto">
              <a:xfrm>
                <a:off x="3611" y="2745"/>
                <a:ext cx="560"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600">
                    <a:latin typeface="Times New Roman" charset="0"/>
                  </a:rPr>
                  <a:t>list[1]</a:t>
                </a:r>
                <a:endParaRPr lang="en-US" sz="2400">
                  <a:latin typeface="Times New Roman" charset="0"/>
                </a:endParaRPr>
              </a:p>
            </p:txBody>
          </p:sp>
          <p:sp>
            <p:nvSpPr>
              <p:cNvPr id="10271" name="Text Box 14"/>
              <p:cNvSpPr txBox="1">
                <a:spLocks noChangeArrowheads="1"/>
              </p:cNvSpPr>
              <p:nvPr/>
            </p:nvSpPr>
            <p:spPr bwMode="auto">
              <a:xfrm>
                <a:off x="3611" y="2917"/>
                <a:ext cx="432"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600">
                    <a:latin typeface="Times New Roman" charset="0"/>
                  </a:rPr>
                  <a:t>list[2]</a:t>
                </a:r>
                <a:endParaRPr lang="en-US" sz="1200">
                  <a:latin typeface="Times New Roman" charset="0"/>
                </a:endParaRPr>
              </a:p>
            </p:txBody>
          </p:sp>
          <p:sp>
            <p:nvSpPr>
              <p:cNvPr id="10272" name="Text Box 17"/>
              <p:cNvSpPr txBox="1">
                <a:spLocks noChangeArrowheads="1"/>
              </p:cNvSpPr>
              <p:nvPr/>
            </p:nvSpPr>
            <p:spPr bwMode="auto">
              <a:xfrm>
                <a:off x="3169" y="2514"/>
                <a:ext cx="195"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a:t>0</a:t>
                </a:r>
              </a:p>
            </p:txBody>
          </p:sp>
          <p:sp>
            <p:nvSpPr>
              <p:cNvPr id="10273" name="Text Box 18"/>
              <p:cNvSpPr txBox="1">
                <a:spLocks noChangeArrowheads="1"/>
              </p:cNvSpPr>
              <p:nvPr/>
            </p:nvSpPr>
            <p:spPr bwMode="auto">
              <a:xfrm>
                <a:off x="3169" y="2706"/>
                <a:ext cx="195"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a:t>1</a:t>
                </a:r>
              </a:p>
            </p:txBody>
          </p:sp>
          <p:sp>
            <p:nvSpPr>
              <p:cNvPr id="10274" name="Text Box 19"/>
              <p:cNvSpPr txBox="1">
                <a:spLocks noChangeArrowheads="1"/>
              </p:cNvSpPr>
              <p:nvPr/>
            </p:nvSpPr>
            <p:spPr bwMode="auto">
              <a:xfrm>
                <a:off x="3169" y="2917"/>
                <a:ext cx="195"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a:t>2</a:t>
                </a:r>
              </a:p>
            </p:txBody>
          </p:sp>
          <p:sp>
            <p:nvSpPr>
              <p:cNvPr id="10275" name="Text Box 20"/>
              <p:cNvSpPr txBox="1">
                <a:spLocks noChangeArrowheads="1"/>
              </p:cNvSpPr>
              <p:nvPr/>
            </p:nvSpPr>
            <p:spPr bwMode="auto">
              <a:xfrm>
                <a:off x="3169" y="3090"/>
                <a:ext cx="195"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a:t>3</a:t>
                </a:r>
              </a:p>
            </p:txBody>
          </p:sp>
          <p:sp>
            <p:nvSpPr>
              <p:cNvPr id="3" name="Text Box 21"/>
              <p:cNvSpPr txBox="1">
                <a:spLocks noChangeArrowheads="1"/>
              </p:cNvSpPr>
              <p:nvPr/>
            </p:nvSpPr>
            <p:spPr bwMode="auto">
              <a:xfrm>
                <a:off x="3169" y="3302"/>
                <a:ext cx="195"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a:t>4</a:t>
                </a:r>
              </a:p>
            </p:txBody>
          </p:sp>
        </p:grpSp>
      </p:grpSp>
      <p:grpSp>
        <p:nvGrpSpPr>
          <p:cNvPr id="10247" name="Group 24"/>
          <p:cNvGrpSpPr>
            <a:grpSpLocks/>
          </p:cNvGrpSpPr>
          <p:nvPr/>
        </p:nvGrpSpPr>
        <p:grpSpPr bwMode="auto">
          <a:xfrm>
            <a:off x="4826000" y="2663825"/>
            <a:ext cx="2590800" cy="1587500"/>
            <a:chOff x="2216" y="2913"/>
            <a:chExt cx="1632" cy="1000"/>
          </a:xfrm>
        </p:grpSpPr>
        <p:sp>
          <p:nvSpPr>
            <p:cNvPr id="10249" name="Rectangle 25"/>
            <p:cNvSpPr>
              <a:spLocks noChangeArrowheads="1"/>
            </p:cNvSpPr>
            <p:nvPr/>
          </p:nvSpPr>
          <p:spPr bwMode="auto">
            <a:xfrm>
              <a:off x="2216" y="2933"/>
              <a:ext cx="720" cy="960"/>
            </a:xfrm>
            <a:prstGeom prst="rect">
              <a:avLst/>
            </a:prstGeom>
            <a:solidFill>
              <a:srgbClr val="99CCFF"/>
            </a:solidFill>
            <a:ln w="9525">
              <a:solidFill>
                <a:schemeClr val="tx1"/>
              </a:solidFill>
              <a:miter lim="800000"/>
              <a:headEnd/>
              <a:tailEnd/>
            </a:ln>
          </p:spPr>
          <p:txBody>
            <a:bodyPr wrap="none" anchor="ctr"/>
            <a:lstStyle/>
            <a:p>
              <a:pPr algn="ctr"/>
              <a:endParaRPr lang="en-US" sz="2400">
                <a:latin typeface="Times New Roman" charset="0"/>
              </a:endParaRPr>
            </a:p>
          </p:txBody>
        </p:sp>
        <p:sp>
          <p:nvSpPr>
            <p:cNvPr id="10250" name="Line 26"/>
            <p:cNvSpPr>
              <a:spLocks noChangeShapeType="1"/>
            </p:cNvSpPr>
            <p:nvPr/>
          </p:nvSpPr>
          <p:spPr bwMode="auto">
            <a:xfrm>
              <a:off x="2216" y="3701"/>
              <a:ext cx="72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51" name="Line 27"/>
            <p:cNvSpPr>
              <a:spLocks noChangeShapeType="1"/>
            </p:cNvSpPr>
            <p:nvPr/>
          </p:nvSpPr>
          <p:spPr bwMode="auto">
            <a:xfrm>
              <a:off x="2216" y="3317"/>
              <a:ext cx="72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52" name="Line 28"/>
            <p:cNvSpPr>
              <a:spLocks noChangeShapeType="1"/>
            </p:cNvSpPr>
            <p:nvPr/>
          </p:nvSpPr>
          <p:spPr bwMode="auto">
            <a:xfrm>
              <a:off x="2216" y="3125"/>
              <a:ext cx="72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53" name="Line 29"/>
            <p:cNvSpPr>
              <a:spLocks noChangeShapeType="1"/>
            </p:cNvSpPr>
            <p:nvPr/>
          </p:nvSpPr>
          <p:spPr bwMode="auto">
            <a:xfrm>
              <a:off x="2216" y="3509"/>
              <a:ext cx="72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54" name="Line 30"/>
            <p:cNvSpPr>
              <a:spLocks noChangeShapeType="1"/>
            </p:cNvSpPr>
            <p:nvPr/>
          </p:nvSpPr>
          <p:spPr bwMode="auto">
            <a:xfrm>
              <a:off x="2216" y="3893"/>
              <a:ext cx="72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55" name="Text Box 31"/>
            <p:cNvSpPr txBox="1">
              <a:spLocks noChangeArrowheads="1"/>
            </p:cNvSpPr>
            <p:nvPr/>
          </p:nvSpPr>
          <p:spPr bwMode="auto">
            <a:xfrm>
              <a:off x="2936" y="2913"/>
              <a:ext cx="912"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600">
                  <a:latin typeface="Times New Roman" charset="0"/>
                </a:rPr>
                <a:t>list[0]</a:t>
              </a:r>
              <a:endParaRPr lang="en-US" sz="1200">
                <a:latin typeface="Times New Roman" charset="0"/>
              </a:endParaRPr>
            </a:p>
          </p:txBody>
        </p:sp>
        <p:sp>
          <p:nvSpPr>
            <p:cNvPr id="10256" name="Text Box 32"/>
            <p:cNvSpPr txBox="1">
              <a:spLocks noChangeArrowheads="1"/>
            </p:cNvSpPr>
            <p:nvPr/>
          </p:nvSpPr>
          <p:spPr bwMode="auto">
            <a:xfrm>
              <a:off x="2936" y="3125"/>
              <a:ext cx="432" cy="5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600">
                  <a:latin typeface="Times New Roman" charset="0"/>
                </a:rPr>
                <a:t>list[1]</a:t>
              </a:r>
              <a:endParaRPr lang="en-US" sz="1200">
                <a:latin typeface="Times New Roman" charset="0"/>
              </a:endParaRPr>
            </a:p>
            <a:p>
              <a:pPr>
                <a:spcBef>
                  <a:spcPct val="50000"/>
                </a:spcBef>
              </a:pPr>
              <a:endParaRPr lang="en-US" sz="2400">
                <a:latin typeface="Times New Roman" charset="0"/>
              </a:endParaRPr>
            </a:p>
          </p:txBody>
        </p:sp>
        <p:sp>
          <p:nvSpPr>
            <p:cNvPr id="10257" name="Text Box 33"/>
            <p:cNvSpPr txBox="1">
              <a:spLocks noChangeArrowheads="1"/>
            </p:cNvSpPr>
            <p:nvPr/>
          </p:nvSpPr>
          <p:spPr bwMode="auto">
            <a:xfrm>
              <a:off x="2936" y="3297"/>
              <a:ext cx="912"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600">
                  <a:latin typeface="Times New Roman" charset="0"/>
                </a:rPr>
                <a:t>list[2]</a:t>
              </a:r>
              <a:endParaRPr lang="en-US" sz="1200">
                <a:latin typeface="Times New Roman" charset="0"/>
              </a:endParaRPr>
            </a:p>
          </p:txBody>
        </p:sp>
        <p:sp>
          <p:nvSpPr>
            <p:cNvPr id="10258" name="Text Box 34"/>
            <p:cNvSpPr txBox="1">
              <a:spLocks noChangeArrowheads="1"/>
            </p:cNvSpPr>
            <p:nvPr/>
          </p:nvSpPr>
          <p:spPr bwMode="auto">
            <a:xfrm>
              <a:off x="2936" y="3470"/>
              <a:ext cx="912"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600">
                  <a:latin typeface="Times New Roman" charset="0"/>
                </a:rPr>
                <a:t>list[3]</a:t>
              </a:r>
              <a:endParaRPr lang="en-US" sz="1200">
                <a:latin typeface="Times New Roman" charset="0"/>
              </a:endParaRPr>
            </a:p>
          </p:txBody>
        </p:sp>
        <p:sp>
          <p:nvSpPr>
            <p:cNvPr id="10259" name="Text Box 35"/>
            <p:cNvSpPr txBox="1">
              <a:spLocks noChangeArrowheads="1"/>
            </p:cNvSpPr>
            <p:nvPr/>
          </p:nvSpPr>
          <p:spPr bwMode="auto">
            <a:xfrm>
              <a:off x="2936" y="3701"/>
              <a:ext cx="912"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600">
                  <a:latin typeface="Times New Roman" charset="0"/>
                </a:rPr>
                <a:t>list[4]</a:t>
              </a:r>
              <a:endParaRPr lang="en-US" sz="1200">
                <a:latin typeface="Times New Roman" charset="0"/>
              </a:endParaRPr>
            </a:p>
          </p:txBody>
        </p:sp>
      </p:grpSp>
      <p:sp>
        <p:nvSpPr>
          <p:cNvPr id="10276" name="Rectangle 36"/>
          <p:cNvSpPr>
            <a:spLocks noChangeArrowheads="1"/>
          </p:cNvSpPr>
          <p:nvPr/>
        </p:nvSpPr>
        <p:spPr bwMode="auto">
          <a:xfrm>
            <a:off x="725488" y="4707278"/>
            <a:ext cx="4100512" cy="16927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2400" dirty="0">
                <a:latin typeface="Courier New" charset="0"/>
              </a:rPr>
              <a:t>OR</a:t>
            </a:r>
          </a:p>
          <a:p>
            <a:endParaRPr lang="en-US" sz="800" dirty="0">
              <a:latin typeface="Courier New" charset="0"/>
            </a:endParaRPr>
          </a:p>
          <a:p>
            <a:r>
              <a:rPr lang="en-US" sz="2400" dirty="0">
                <a:latin typeface="Courier New" charset="0"/>
              </a:rPr>
              <a:t>for(</a:t>
            </a:r>
            <a:r>
              <a:rPr lang="en-US" sz="2400" dirty="0" err="1">
                <a:latin typeface="Courier New" charset="0"/>
              </a:rPr>
              <a:t>i</a:t>
            </a:r>
            <a:r>
              <a:rPr lang="en-US" sz="2400" dirty="0">
                <a:latin typeface="Courier New" charset="0"/>
              </a:rPr>
              <a:t>=0; </a:t>
            </a:r>
            <a:r>
              <a:rPr lang="en-US" sz="2400" b="1" dirty="0" err="1">
                <a:latin typeface="Courier New" charset="0"/>
              </a:rPr>
              <a:t>i</a:t>
            </a:r>
            <a:r>
              <a:rPr lang="en-US" sz="2400" b="1" dirty="0">
                <a:latin typeface="Courier New" charset="0"/>
              </a:rPr>
              <a:t>&lt;=4</a:t>
            </a:r>
            <a:r>
              <a:rPr lang="en-US" sz="2400" dirty="0">
                <a:latin typeface="Courier New" charset="0"/>
              </a:rPr>
              <a:t>; </a:t>
            </a:r>
            <a:r>
              <a:rPr lang="en-US" sz="2400" dirty="0" err="1">
                <a:latin typeface="Courier New" charset="0"/>
              </a:rPr>
              <a:t>i</a:t>
            </a:r>
            <a:r>
              <a:rPr lang="en-US" sz="2400" dirty="0">
                <a:latin typeface="Courier New" charset="0"/>
              </a:rPr>
              <a:t>++)</a:t>
            </a:r>
          </a:p>
          <a:p>
            <a:r>
              <a:rPr lang="en-US" sz="2400" dirty="0">
                <a:latin typeface="Courier New" charset="0"/>
              </a:rPr>
              <a:t>   list[</a:t>
            </a:r>
            <a:r>
              <a:rPr lang="en-US" sz="2400" dirty="0" err="1">
                <a:latin typeface="Courier New" charset="0"/>
              </a:rPr>
              <a:t>i</a:t>
            </a:r>
            <a:r>
              <a:rPr lang="en-US" sz="2400" dirty="0">
                <a:latin typeface="Courier New" charset="0"/>
              </a:rPr>
              <a:t>] = </a:t>
            </a:r>
            <a:r>
              <a:rPr lang="en-US" sz="2400" dirty="0" err="1">
                <a:latin typeface="Courier New" charset="0"/>
              </a:rPr>
              <a:t>i</a:t>
            </a:r>
            <a:r>
              <a:rPr lang="en-US" sz="2400" dirty="0">
                <a:latin typeface="Courier New" charset="0"/>
              </a:rPr>
              <a:t>;</a:t>
            </a:r>
          </a:p>
          <a:p>
            <a:endParaRPr lang="en-US" sz="2400" dirty="0">
              <a:latin typeface="Courier New" charset="0"/>
            </a:endParaRPr>
          </a:p>
        </p:txBody>
      </p:sp>
    </p:spTree>
    <p:extLst>
      <p:ext uri="{BB962C8B-B14F-4D97-AF65-F5344CB8AC3E}">
        <p14:creationId xmlns:p14="http://schemas.microsoft.com/office/powerpoint/2010/main" val="2561782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276"/>
                                        </p:tgtEl>
                                        <p:attrNameLst>
                                          <p:attrName>style.visibility</p:attrName>
                                        </p:attrNameLst>
                                      </p:cBhvr>
                                      <p:to>
                                        <p:strVal val="visible"/>
                                      </p:to>
                                    </p:set>
                                    <p:animEffect transition="in" filter="box(in)">
                                      <p:cBhvr>
                                        <p:cTn id="12" dur="500"/>
                                        <p:tgtEl>
                                          <p:spTgt spid="10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6" grpId="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pPr eaLnBrk="1" hangingPunct="1"/>
            <a:r>
              <a:rPr lang="en-US">
                <a:latin typeface="Tahoma" charset="0"/>
              </a:rPr>
              <a:t>Assigning values to an array</a:t>
            </a:r>
          </a:p>
        </p:txBody>
      </p:sp>
      <p:sp>
        <p:nvSpPr>
          <p:cNvPr id="11268" name="Text Box 3"/>
          <p:cNvSpPr txBox="1">
            <a:spLocks noChangeArrowheads="1"/>
          </p:cNvSpPr>
          <p:nvPr/>
        </p:nvSpPr>
        <p:spPr bwMode="auto">
          <a:xfrm>
            <a:off x="1104900" y="2057400"/>
            <a:ext cx="75057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2800" dirty="0">
                <a:latin typeface="Times New Roman" charset="0"/>
              </a:rPr>
              <a:t>Give a for loop to assign the below values to list</a:t>
            </a:r>
          </a:p>
        </p:txBody>
      </p:sp>
      <p:sp>
        <p:nvSpPr>
          <p:cNvPr id="165892" name="Text Box 4"/>
          <p:cNvSpPr txBox="1">
            <a:spLocks noChangeArrowheads="1"/>
          </p:cNvSpPr>
          <p:nvPr/>
        </p:nvSpPr>
        <p:spPr bwMode="auto">
          <a:xfrm>
            <a:off x="3741738" y="3692525"/>
            <a:ext cx="4532312"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2400" dirty="0" err="1">
                <a:latin typeface="Courier New" charset="0"/>
              </a:rPr>
              <a:t>int</a:t>
            </a:r>
            <a:r>
              <a:rPr lang="en-US" sz="2400" dirty="0">
                <a:latin typeface="Courier New" charset="0"/>
              </a:rPr>
              <a:t> list[5], </a:t>
            </a:r>
            <a:r>
              <a:rPr lang="en-US" sz="2400" dirty="0" err="1">
                <a:latin typeface="Courier New" charset="0"/>
              </a:rPr>
              <a:t>i</a:t>
            </a:r>
            <a:r>
              <a:rPr lang="en-US" sz="2400" dirty="0">
                <a:latin typeface="Courier New" charset="0"/>
              </a:rPr>
              <a:t>;</a:t>
            </a:r>
          </a:p>
          <a:p>
            <a:pPr>
              <a:spcBef>
                <a:spcPct val="50000"/>
              </a:spcBef>
            </a:pPr>
            <a:endParaRPr lang="en-US" sz="2400" dirty="0">
              <a:latin typeface="Courier New" charset="0"/>
            </a:endParaRPr>
          </a:p>
        </p:txBody>
      </p:sp>
      <p:grpSp>
        <p:nvGrpSpPr>
          <p:cNvPr id="11270" name="Group 22"/>
          <p:cNvGrpSpPr>
            <a:grpSpLocks/>
          </p:cNvGrpSpPr>
          <p:nvPr/>
        </p:nvGrpSpPr>
        <p:grpSpPr bwMode="auto">
          <a:xfrm>
            <a:off x="1150938" y="3852863"/>
            <a:ext cx="2590800" cy="1617662"/>
            <a:chOff x="2891" y="2514"/>
            <a:chExt cx="1632" cy="1019"/>
          </a:xfrm>
        </p:grpSpPr>
        <p:sp>
          <p:nvSpPr>
            <p:cNvPr id="11271" name="Text Box 23"/>
            <p:cNvSpPr txBox="1">
              <a:spLocks noChangeArrowheads="1"/>
            </p:cNvSpPr>
            <p:nvPr/>
          </p:nvSpPr>
          <p:spPr bwMode="auto">
            <a:xfrm>
              <a:off x="3611" y="2533"/>
              <a:ext cx="912"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600">
                  <a:latin typeface="Times New Roman" charset="0"/>
                </a:rPr>
                <a:t>list[0]</a:t>
              </a:r>
              <a:endParaRPr lang="en-US" sz="1200">
                <a:latin typeface="Times New Roman" charset="0"/>
              </a:endParaRPr>
            </a:p>
          </p:txBody>
        </p:sp>
        <p:sp>
          <p:nvSpPr>
            <p:cNvPr id="11272" name="Text Box 24"/>
            <p:cNvSpPr txBox="1">
              <a:spLocks noChangeArrowheads="1"/>
            </p:cNvSpPr>
            <p:nvPr/>
          </p:nvSpPr>
          <p:spPr bwMode="auto">
            <a:xfrm>
              <a:off x="3611" y="3090"/>
              <a:ext cx="912"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600">
                  <a:latin typeface="Times New Roman" charset="0"/>
                </a:rPr>
                <a:t>list[3]</a:t>
              </a:r>
              <a:endParaRPr lang="en-US" sz="1200">
                <a:latin typeface="Times New Roman" charset="0"/>
              </a:endParaRPr>
            </a:p>
          </p:txBody>
        </p:sp>
        <p:sp>
          <p:nvSpPr>
            <p:cNvPr id="11273" name="Text Box 25"/>
            <p:cNvSpPr txBox="1">
              <a:spLocks noChangeArrowheads="1"/>
            </p:cNvSpPr>
            <p:nvPr/>
          </p:nvSpPr>
          <p:spPr bwMode="auto">
            <a:xfrm>
              <a:off x="3611" y="3321"/>
              <a:ext cx="912"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600">
                  <a:latin typeface="Times New Roman" charset="0"/>
                </a:rPr>
                <a:t>list[4]</a:t>
              </a:r>
              <a:endParaRPr lang="en-US" sz="1200">
                <a:latin typeface="Times New Roman" charset="0"/>
              </a:endParaRPr>
            </a:p>
          </p:txBody>
        </p:sp>
        <p:grpSp>
          <p:nvGrpSpPr>
            <p:cNvPr id="11274" name="Group 26"/>
            <p:cNvGrpSpPr>
              <a:grpSpLocks/>
            </p:cNvGrpSpPr>
            <p:nvPr/>
          </p:nvGrpSpPr>
          <p:grpSpPr bwMode="auto">
            <a:xfrm>
              <a:off x="2891" y="2514"/>
              <a:ext cx="1280" cy="1019"/>
              <a:chOff x="2891" y="2514"/>
              <a:chExt cx="1280" cy="1019"/>
            </a:xfrm>
          </p:grpSpPr>
          <p:sp>
            <p:nvSpPr>
              <p:cNvPr id="11275" name="Rectangle 27"/>
              <p:cNvSpPr>
                <a:spLocks noChangeArrowheads="1"/>
              </p:cNvSpPr>
              <p:nvPr/>
            </p:nvSpPr>
            <p:spPr bwMode="auto">
              <a:xfrm>
                <a:off x="2891" y="2553"/>
                <a:ext cx="720" cy="960"/>
              </a:xfrm>
              <a:prstGeom prst="rect">
                <a:avLst/>
              </a:prstGeom>
              <a:solidFill>
                <a:srgbClr val="99CCFF"/>
              </a:solidFill>
              <a:ln w="9525">
                <a:solidFill>
                  <a:schemeClr val="tx1"/>
                </a:solidFill>
                <a:miter lim="800000"/>
                <a:headEnd/>
                <a:tailEnd/>
              </a:ln>
            </p:spPr>
            <p:txBody>
              <a:bodyPr wrap="none" anchor="ctr"/>
              <a:lstStyle/>
              <a:p>
                <a:pPr algn="ctr"/>
                <a:endParaRPr lang="en-US" sz="2400">
                  <a:latin typeface="Times New Roman" charset="0"/>
                </a:endParaRPr>
              </a:p>
            </p:txBody>
          </p:sp>
          <p:sp>
            <p:nvSpPr>
              <p:cNvPr id="11276" name="Line 28"/>
              <p:cNvSpPr>
                <a:spLocks noChangeShapeType="1"/>
              </p:cNvSpPr>
              <p:nvPr/>
            </p:nvSpPr>
            <p:spPr bwMode="auto">
              <a:xfrm>
                <a:off x="2891" y="3321"/>
                <a:ext cx="72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77" name="Line 29"/>
              <p:cNvSpPr>
                <a:spLocks noChangeShapeType="1"/>
              </p:cNvSpPr>
              <p:nvPr/>
            </p:nvSpPr>
            <p:spPr bwMode="auto">
              <a:xfrm>
                <a:off x="2891" y="2937"/>
                <a:ext cx="72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78" name="Line 30"/>
              <p:cNvSpPr>
                <a:spLocks noChangeShapeType="1"/>
              </p:cNvSpPr>
              <p:nvPr/>
            </p:nvSpPr>
            <p:spPr bwMode="auto">
              <a:xfrm>
                <a:off x="2891" y="2745"/>
                <a:ext cx="72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79" name="Line 31"/>
              <p:cNvSpPr>
                <a:spLocks noChangeShapeType="1"/>
              </p:cNvSpPr>
              <p:nvPr/>
            </p:nvSpPr>
            <p:spPr bwMode="auto">
              <a:xfrm>
                <a:off x="2891" y="3129"/>
                <a:ext cx="72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80" name="Line 32"/>
              <p:cNvSpPr>
                <a:spLocks noChangeShapeType="1"/>
              </p:cNvSpPr>
              <p:nvPr/>
            </p:nvSpPr>
            <p:spPr bwMode="auto">
              <a:xfrm>
                <a:off x="2891" y="3513"/>
                <a:ext cx="72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81" name="Text Box 33"/>
              <p:cNvSpPr txBox="1">
                <a:spLocks noChangeArrowheads="1"/>
              </p:cNvSpPr>
              <p:nvPr/>
            </p:nvSpPr>
            <p:spPr bwMode="auto">
              <a:xfrm>
                <a:off x="3611" y="2745"/>
                <a:ext cx="560"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600">
                    <a:latin typeface="Times New Roman" charset="0"/>
                  </a:rPr>
                  <a:t>list[1]</a:t>
                </a:r>
                <a:endParaRPr lang="en-US" sz="2400">
                  <a:latin typeface="Times New Roman" charset="0"/>
                </a:endParaRPr>
              </a:p>
            </p:txBody>
          </p:sp>
          <p:sp>
            <p:nvSpPr>
              <p:cNvPr id="11282" name="Text Box 34"/>
              <p:cNvSpPr txBox="1">
                <a:spLocks noChangeArrowheads="1"/>
              </p:cNvSpPr>
              <p:nvPr/>
            </p:nvSpPr>
            <p:spPr bwMode="auto">
              <a:xfrm>
                <a:off x="3611" y="2917"/>
                <a:ext cx="432"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600">
                    <a:latin typeface="Times New Roman" charset="0"/>
                  </a:rPr>
                  <a:t>list[2]</a:t>
                </a:r>
                <a:endParaRPr lang="en-US" sz="1200">
                  <a:latin typeface="Times New Roman" charset="0"/>
                </a:endParaRPr>
              </a:p>
            </p:txBody>
          </p:sp>
          <p:sp>
            <p:nvSpPr>
              <p:cNvPr id="11283" name="Text Box 35"/>
              <p:cNvSpPr txBox="1">
                <a:spLocks noChangeArrowheads="1"/>
              </p:cNvSpPr>
              <p:nvPr/>
            </p:nvSpPr>
            <p:spPr bwMode="auto">
              <a:xfrm>
                <a:off x="3169" y="2514"/>
                <a:ext cx="195"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a:t>4</a:t>
                </a:r>
              </a:p>
            </p:txBody>
          </p:sp>
          <p:sp>
            <p:nvSpPr>
              <p:cNvPr id="11284" name="Text Box 36"/>
              <p:cNvSpPr txBox="1">
                <a:spLocks noChangeArrowheads="1"/>
              </p:cNvSpPr>
              <p:nvPr/>
            </p:nvSpPr>
            <p:spPr bwMode="auto">
              <a:xfrm>
                <a:off x="3169" y="2706"/>
                <a:ext cx="195"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a:t>3</a:t>
                </a:r>
              </a:p>
            </p:txBody>
          </p:sp>
          <p:sp>
            <p:nvSpPr>
              <p:cNvPr id="11285" name="Text Box 37"/>
              <p:cNvSpPr txBox="1">
                <a:spLocks noChangeArrowheads="1"/>
              </p:cNvSpPr>
              <p:nvPr/>
            </p:nvSpPr>
            <p:spPr bwMode="auto">
              <a:xfrm>
                <a:off x="3169" y="2917"/>
                <a:ext cx="195"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a:t>2</a:t>
                </a:r>
              </a:p>
            </p:txBody>
          </p:sp>
          <p:sp>
            <p:nvSpPr>
              <p:cNvPr id="11286" name="Text Box 38"/>
              <p:cNvSpPr txBox="1">
                <a:spLocks noChangeArrowheads="1"/>
              </p:cNvSpPr>
              <p:nvPr/>
            </p:nvSpPr>
            <p:spPr bwMode="auto">
              <a:xfrm>
                <a:off x="3169" y="3090"/>
                <a:ext cx="195"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a:t>1</a:t>
                </a:r>
              </a:p>
            </p:txBody>
          </p:sp>
          <p:sp>
            <p:nvSpPr>
              <p:cNvPr id="11287" name="Text Box 39"/>
              <p:cNvSpPr txBox="1">
                <a:spLocks noChangeArrowheads="1"/>
              </p:cNvSpPr>
              <p:nvPr/>
            </p:nvSpPr>
            <p:spPr bwMode="auto">
              <a:xfrm>
                <a:off x="3169" y="3302"/>
                <a:ext cx="195"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a:t>0</a:t>
                </a:r>
              </a:p>
            </p:txBody>
          </p:sp>
        </p:grpSp>
      </p:grpSp>
    </p:spTree>
    <p:extLst>
      <p:ext uri="{BB962C8B-B14F-4D97-AF65-F5344CB8AC3E}">
        <p14:creationId xmlns:p14="http://schemas.microsoft.com/office/powerpoint/2010/main" val="20470427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5892"/>
                                        </p:tgtEl>
                                        <p:attrNameLst>
                                          <p:attrName>style.visibility</p:attrName>
                                        </p:attrNameLst>
                                      </p:cBhvr>
                                      <p:to>
                                        <p:strVal val="visible"/>
                                      </p:to>
                                    </p:set>
                                    <p:animEffect transition="in" filter="box(in)">
                                      <p:cBhvr>
                                        <p:cTn id="7" dur="500"/>
                                        <p:tgtEl>
                                          <p:spTgt spid="165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2" grpId="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pPr eaLnBrk="1" hangingPunct="1"/>
            <a:r>
              <a:rPr lang="en-US">
                <a:latin typeface="Tahoma" charset="0"/>
              </a:rPr>
              <a:t>Assigning values to an array</a:t>
            </a:r>
          </a:p>
        </p:txBody>
      </p:sp>
      <p:sp>
        <p:nvSpPr>
          <p:cNvPr id="11268" name="Text Box 3"/>
          <p:cNvSpPr txBox="1">
            <a:spLocks noChangeArrowheads="1"/>
          </p:cNvSpPr>
          <p:nvPr/>
        </p:nvSpPr>
        <p:spPr bwMode="auto">
          <a:xfrm>
            <a:off x="1104900" y="2057400"/>
            <a:ext cx="75057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2800">
                <a:latin typeface="Times New Roman" charset="0"/>
              </a:rPr>
              <a:t>Give a for loop to assign the below values to list</a:t>
            </a:r>
          </a:p>
        </p:txBody>
      </p:sp>
      <p:sp>
        <p:nvSpPr>
          <p:cNvPr id="165892" name="Text Box 4"/>
          <p:cNvSpPr txBox="1">
            <a:spLocks noChangeArrowheads="1"/>
          </p:cNvSpPr>
          <p:nvPr/>
        </p:nvSpPr>
        <p:spPr bwMode="auto">
          <a:xfrm>
            <a:off x="3741738" y="3692525"/>
            <a:ext cx="4532312" cy="1662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2400">
                <a:latin typeface="Courier New" charset="0"/>
              </a:rPr>
              <a:t>int list[5], i;</a:t>
            </a:r>
          </a:p>
          <a:p>
            <a:pPr>
              <a:lnSpc>
                <a:spcPct val="60000"/>
              </a:lnSpc>
              <a:spcBef>
                <a:spcPct val="50000"/>
              </a:spcBef>
            </a:pPr>
            <a:r>
              <a:rPr lang="en-US" sz="2400">
                <a:latin typeface="Courier New" charset="0"/>
              </a:rPr>
              <a:t>for(i=0; i&lt;5; i++){</a:t>
            </a:r>
          </a:p>
          <a:p>
            <a:pPr>
              <a:lnSpc>
                <a:spcPct val="60000"/>
              </a:lnSpc>
              <a:spcBef>
                <a:spcPct val="50000"/>
              </a:spcBef>
            </a:pPr>
            <a:r>
              <a:rPr lang="en-US" sz="2400">
                <a:latin typeface="Courier New" charset="0"/>
              </a:rPr>
              <a:t>	list[i] = 4-i;</a:t>
            </a:r>
          </a:p>
          <a:p>
            <a:pPr>
              <a:lnSpc>
                <a:spcPct val="60000"/>
              </a:lnSpc>
              <a:spcBef>
                <a:spcPct val="50000"/>
              </a:spcBef>
            </a:pPr>
            <a:r>
              <a:rPr lang="en-US" sz="2400">
                <a:latin typeface="Courier New" charset="0"/>
              </a:rPr>
              <a:t>}</a:t>
            </a:r>
          </a:p>
        </p:txBody>
      </p:sp>
      <p:grpSp>
        <p:nvGrpSpPr>
          <p:cNvPr id="11270" name="Group 22"/>
          <p:cNvGrpSpPr>
            <a:grpSpLocks/>
          </p:cNvGrpSpPr>
          <p:nvPr/>
        </p:nvGrpSpPr>
        <p:grpSpPr bwMode="auto">
          <a:xfrm>
            <a:off x="1150938" y="3852863"/>
            <a:ext cx="2590800" cy="1617662"/>
            <a:chOff x="2891" y="2514"/>
            <a:chExt cx="1632" cy="1019"/>
          </a:xfrm>
        </p:grpSpPr>
        <p:sp>
          <p:nvSpPr>
            <p:cNvPr id="11271" name="Text Box 23"/>
            <p:cNvSpPr txBox="1">
              <a:spLocks noChangeArrowheads="1"/>
            </p:cNvSpPr>
            <p:nvPr/>
          </p:nvSpPr>
          <p:spPr bwMode="auto">
            <a:xfrm>
              <a:off x="3611" y="2533"/>
              <a:ext cx="912"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600">
                  <a:latin typeface="Times New Roman" charset="0"/>
                </a:rPr>
                <a:t>list[0]</a:t>
              </a:r>
              <a:endParaRPr lang="en-US" sz="1200">
                <a:latin typeface="Times New Roman" charset="0"/>
              </a:endParaRPr>
            </a:p>
          </p:txBody>
        </p:sp>
        <p:sp>
          <p:nvSpPr>
            <p:cNvPr id="11272" name="Text Box 24"/>
            <p:cNvSpPr txBox="1">
              <a:spLocks noChangeArrowheads="1"/>
            </p:cNvSpPr>
            <p:nvPr/>
          </p:nvSpPr>
          <p:spPr bwMode="auto">
            <a:xfrm>
              <a:off x="3611" y="3090"/>
              <a:ext cx="912"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600">
                  <a:latin typeface="Times New Roman" charset="0"/>
                </a:rPr>
                <a:t>list[3]</a:t>
              </a:r>
              <a:endParaRPr lang="en-US" sz="1200">
                <a:latin typeface="Times New Roman" charset="0"/>
              </a:endParaRPr>
            </a:p>
          </p:txBody>
        </p:sp>
        <p:sp>
          <p:nvSpPr>
            <p:cNvPr id="11273" name="Text Box 25"/>
            <p:cNvSpPr txBox="1">
              <a:spLocks noChangeArrowheads="1"/>
            </p:cNvSpPr>
            <p:nvPr/>
          </p:nvSpPr>
          <p:spPr bwMode="auto">
            <a:xfrm>
              <a:off x="3611" y="3321"/>
              <a:ext cx="912"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600">
                  <a:latin typeface="Times New Roman" charset="0"/>
                </a:rPr>
                <a:t>list[4]</a:t>
              </a:r>
              <a:endParaRPr lang="en-US" sz="1200">
                <a:latin typeface="Times New Roman" charset="0"/>
              </a:endParaRPr>
            </a:p>
          </p:txBody>
        </p:sp>
        <p:grpSp>
          <p:nvGrpSpPr>
            <p:cNvPr id="11274" name="Group 26"/>
            <p:cNvGrpSpPr>
              <a:grpSpLocks/>
            </p:cNvGrpSpPr>
            <p:nvPr/>
          </p:nvGrpSpPr>
          <p:grpSpPr bwMode="auto">
            <a:xfrm>
              <a:off x="2891" y="2514"/>
              <a:ext cx="1280" cy="1019"/>
              <a:chOff x="2891" y="2514"/>
              <a:chExt cx="1280" cy="1019"/>
            </a:xfrm>
          </p:grpSpPr>
          <p:sp>
            <p:nvSpPr>
              <p:cNvPr id="11275" name="Rectangle 27"/>
              <p:cNvSpPr>
                <a:spLocks noChangeArrowheads="1"/>
              </p:cNvSpPr>
              <p:nvPr/>
            </p:nvSpPr>
            <p:spPr bwMode="auto">
              <a:xfrm>
                <a:off x="2891" y="2553"/>
                <a:ext cx="720" cy="960"/>
              </a:xfrm>
              <a:prstGeom prst="rect">
                <a:avLst/>
              </a:prstGeom>
              <a:solidFill>
                <a:srgbClr val="99CCFF"/>
              </a:solidFill>
              <a:ln w="9525">
                <a:solidFill>
                  <a:schemeClr val="tx1"/>
                </a:solidFill>
                <a:miter lim="800000"/>
                <a:headEnd/>
                <a:tailEnd/>
              </a:ln>
            </p:spPr>
            <p:txBody>
              <a:bodyPr wrap="none" anchor="ctr"/>
              <a:lstStyle/>
              <a:p>
                <a:pPr algn="ctr"/>
                <a:endParaRPr lang="en-US" sz="2400">
                  <a:latin typeface="Times New Roman" charset="0"/>
                </a:endParaRPr>
              </a:p>
            </p:txBody>
          </p:sp>
          <p:sp>
            <p:nvSpPr>
              <p:cNvPr id="11276" name="Line 28"/>
              <p:cNvSpPr>
                <a:spLocks noChangeShapeType="1"/>
              </p:cNvSpPr>
              <p:nvPr/>
            </p:nvSpPr>
            <p:spPr bwMode="auto">
              <a:xfrm>
                <a:off x="2891" y="3321"/>
                <a:ext cx="72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77" name="Line 29"/>
              <p:cNvSpPr>
                <a:spLocks noChangeShapeType="1"/>
              </p:cNvSpPr>
              <p:nvPr/>
            </p:nvSpPr>
            <p:spPr bwMode="auto">
              <a:xfrm>
                <a:off x="2891" y="2937"/>
                <a:ext cx="72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78" name="Line 30"/>
              <p:cNvSpPr>
                <a:spLocks noChangeShapeType="1"/>
              </p:cNvSpPr>
              <p:nvPr/>
            </p:nvSpPr>
            <p:spPr bwMode="auto">
              <a:xfrm>
                <a:off x="2891" y="2745"/>
                <a:ext cx="72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79" name="Line 31"/>
              <p:cNvSpPr>
                <a:spLocks noChangeShapeType="1"/>
              </p:cNvSpPr>
              <p:nvPr/>
            </p:nvSpPr>
            <p:spPr bwMode="auto">
              <a:xfrm>
                <a:off x="2891" y="3129"/>
                <a:ext cx="72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80" name="Line 32"/>
              <p:cNvSpPr>
                <a:spLocks noChangeShapeType="1"/>
              </p:cNvSpPr>
              <p:nvPr/>
            </p:nvSpPr>
            <p:spPr bwMode="auto">
              <a:xfrm>
                <a:off x="2891" y="3513"/>
                <a:ext cx="72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81" name="Text Box 33"/>
              <p:cNvSpPr txBox="1">
                <a:spLocks noChangeArrowheads="1"/>
              </p:cNvSpPr>
              <p:nvPr/>
            </p:nvSpPr>
            <p:spPr bwMode="auto">
              <a:xfrm>
                <a:off x="3611" y="2745"/>
                <a:ext cx="560"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600">
                    <a:latin typeface="Times New Roman" charset="0"/>
                  </a:rPr>
                  <a:t>list[1]</a:t>
                </a:r>
                <a:endParaRPr lang="en-US" sz="2400">
                  <a:latin typeface="Times New Roman" charset="0"/>
                </a:endParaRPr>
              </a:p>
            </p:txBody>
          </p:sp>
          <p:sp>
            <p:nvSpPr>
              <p:cNvPr id="11282" name="Text Box 34"/>
              <p:cNvSpPr txBox="1">
                <a:spLocks noChangeArrowheads="1"/>
              </p:cNvSpPr>
              <p:nvPr/>
            </p:nvSpPr>
            <p:spPr bwMode="auto">
              <a:xfrm>
                <a:off x="3611" y="2917"/>
                <a:ext cx="432"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600">
                    <a:latin typeface="Times New Roman" charset="0"/>
                  </a:rPr>
                  <a:t>list[2]</a:t>
                </a:r>
                <a:endParaRPr lang="en-US" sz="1200">
                  <a:latin typeface="Times New Roman" charset="0"/>
                </a:endParaRPr>
              </a:p>
            </p:txBody>
          </p:sp>
          <p:sp>
            <p:nvSpPr>
              <p:cNvPr id="11283" name="Text Box 35"/>
              <p:cNvSpPr txBox="1">
                <a:spLocks noChangeArrowheads="1"/>
              </p:cNvSpPr>
              <p:nvPr/>
            </p:nvSpPr>
            <p:spPr bwMode="auto">
              <a:xfrm>
                <a:off x="3169" y="2514"/>
                <a:ext cx="195"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a:t>4</a:t>
                </a:r>
              </a:p>
            </p:txBody>
          </p:sp>
          <p:sp>
            <p:nvSpPr>
              <p:cNvPr id="11284" name="Text Box 36"/>
              <p:cNvSpPr txBox="1">
                <a:spLocks noChangeArrowheads="1"/>
              </p:cNvSpPr>
              <p:nvPr/>
            </p:nvSpPr>
            <p:spPr bwMode="auto">
              <a:xfrm>
                <a:off x="3169" y="2706"/>
                <a:ext cx="195"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a:t>3</a:t>
                </a:r>
              </a:p>
            </p:txBody>
          </p:sp>
          <p:sp>
            <p:nvSpPr>
              <p:cNvPr id="11285" name="Text Box 37"/>
              <p:cNvSpPr txBox="1">
                <a:spLocks noChangeArrowheads="1"/>
              </p:cNvSpPr>
              <p:nvPr/>
            </p:nvSpPr>
            <p:spPr bwMode="auto">
              <a:xfrm>
                <a:off x="3169" y="2917"/>
                <a:ext cx="195"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a:t>2</a:t>
                </a:r>
              </a:p>
            </p:txBody>
          </p:sp>
          <p:sp>
            <p:nvSpPr>
              <p:cNvPr id="11286" name="Text Box 38"/>
              <p:cNvSpPr txBox="1">
                <a:spLocks noChangeArrowheads="1"/>
              </p:cNvSpPr>
              <p:nvPr/>
            </p:nvSpPr>
            <p:spPr bwMode="auto">
              <a:xfrm>
                <a:off x="3169" y="3090"/>
                <a:ext cx="195"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a:t>1</a:t>
                </a:r>
              </a:p>
            </p:txBody>
          </p:sp>
          <p:sp>
            <p:nvSpPr>
              <p:cNvPr id="11287" name="Text Box 39"/>
              <p:cNvSpPr txBox="1">
                <a:spLocks noChangeArrowheads="1"/>
              </p:cNvSpPr>
              <p:nvPr/>
            </p:nvSpPr>
            <p:spPr bwMode="auto">
              <a:xfrm>
                <a:off x="3169" y="3302"/>
                <a:ext cx="195"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a:t>0</a:t>
                </a:r>
              </a:p>
            </p:txBody>
          </p:sp>
        </p:grpSp>
      </p:grpSp>
    </p:spTree>
    <p:extLst>
      <p:ext uri="{BB962C8B-B14F-4D97-AF65-F5344CB8AC3E}">
        <p14:creationId xmlns:p14="http://schemas.microsoft.com/office/powerpoint/2010/main" val="7147625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5892"/>
                                        </p:tgtEl>
                                        <p:attrNameLst>
                                          <p:attrName>style.visibility</p:attrName>
                                        </p:attrNameLst>
                                      </p:cBhvr>
                                      <p:to>
                                        <p:strVal val="visible"/>
                                      </p:to>
                                    </p:set>
                                    <p:animEffect transition="in" filter="box(in)">
                                      <p:cBhvr>
                                        <p:cTn id="7" dur="500"/>
                                        <p:tgtEl>
                                          <p:spTgt spid="165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536576" y="638175"/>
            <a:ext cx="8407400" cy="1038225"/>
          </a:xfrm>
        </p:spPr>
        <p:txBody>
          <a:bodyPr/>
          <a:lstStyle/>
          <a:p>
            <a:pPr eaLnBrk="1" hangingPunct="1"/>
            <a:r>
              <a:rPr lang="en-US">
                <a:latin typeface="Tahoma" charset="0"/>
              </a:rPr>
              <a:t>Exercise</a:t>
            </a:r>
          </a:p>
        </p:txBody>
      </p:sp>
      <p:sp>
        <p:nvSpPr>
          <p:cNvPr id="13316" name="Text Box 3"/>
          <p:cNvSpPr txBox="1">
            <a:spLocks noChangeArrowheads="1"/>
          </p:cNvSpPr>
          <p:nvPr/>
        </p:nvSpPr>
        <p:spPr bwMode="auto">
          <a:xfrm>
            <a:off x="536575" y="2017713"/>
            <a:ext cx="8035925" cy="3190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just">
              <a:lnSpc>
                <a:spcPct val="96000"/>
              </a:lnSpc>
            </a:pPr>
            <a:r>
              <a:rPr lang="en-US" sz="2800" dirty="0"/>
              <a:t>Show the contents of the arrays defined in each of the following sets of statements.</a:t>
            </a:r>
          </a:p>
          <a:p>
            <a:pPr algn="just">
              <a:lnSpc>
                <a:spcPct val="96000"/>
              </a:lnSpc>
            </a:pPr>
            <a:endParaRPr lang="en-US" sz="2800" dirty="0"/>
          </a:p>
          <a:p>
            <a:pPr algn="just">
              <a:lnSpc>
                <a:spcPct val="96000"/>
              </a:lnSpc>
            </a:pPr>
            <a:r>
              <a:rPr lang="en-US" sz="2800" dirty="0" err="1">
                <a:latin typeface="Courier New" charset="0"/>
              </a:rPr>
              <a:t>int</a:t>
            </a:r>
            <a:r>
              <a:rPr lang="en-US" sz="2800" dirty="0">
                <a:latin typeface="Courier New" charset="0"/>
              </a:rPr>
              <a:t> x[10] = { -5, 4, 3 };</a:t>
            </a:r>
          </a:p>
          <a:p>
            <a:pPr algn="just">
              <a:lnSpc>
                <a:spcPct val="96000"/>
              </a:lnSpc>
            </a:pPr>
            <a:r>
              <a:rPr lang="en-US" sz="2800" dirty="0">
                <a:latin typeface="Courier New" charset="0"/>
              </a:rPr>
              <a:t>char letters[] = { 'a', 'b', 'c’ };</a:t>
            </a:r>
          </a:p>
          <a:p>
            <a:pPr algn="just">
              <a:lnSpc>
                <a:spcPct val="96000"/>
              </a:lnSpc>
            </a:pPr>
            <a:r>
              <a:rPr lang="en-US" sz="2800" dirty="0">
                <a:latin typeface="Courier New" charset="0"/>
              </a:rPr>
              <a:t>double z[4];</a:t>
            </a:r>
          </a:p>
          <a:p>
            <a:pPr>
              <a:spcBef>
                <a:spcPct val="50000"/>
              </a:spcBef>
            </a:pPr>
            <a:endParaRPr lang="en-US" sz="2800" dirty="0">
              <a:latin typeface="Courier New" charset="0"/>
            </a:endParaRPr>
          </a:p>
        </p:txBody>
      </p:sp>
    </p:spTree>
    <p:extLst>
      <p:ext uri="{BB962C8B-B14F-4D97-AF65-F5344CB8AC3E}">
        <p14:creationId xmlns:p14="http://schemas.microsoft.com/office/powerpoint/2010/main" val="296271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 of Coke</a:t>
            </a:r>
          </a:p>
        </p:txBody>
      </p:sp>
      <p:pic>
        <p:nvPicPr>
          <p:cNvPr id="9" name="Content Placeholder 8" descr="Coke_12oz.tiff"/>
          <p:cNvPicPr>
            <a:picLocks noGrp="1" noChangeAspect="1"/>
          </p:cNvPicPr>
          <p:nvPr>
            <p:ph idx="1"/>
          </p:nvPr>
        </p:nvPicPr>
        <p:blipFill>
          <a:blip r:embed="rId2">
            <a:extLst>
              <a:ext uri="{28A0092B-C50C-407E-A947-70E740481C1C}">
                <a14:useLocalDpi xmlns:a14="http://schemas.microsoft.com/office/drawing/2010/main" val="0"/>
              </a:ext>
            </a:extLst>
          </a:blip>
          <a:srcRect l="-112444" r="-112444"/>
          <a:stretch>
            <a:fillRect/>
          </a:stretch>
        </p:blipFill>
        <p:spPr>
          <a:xfrm>
            <a:off x="878541" y="1143000"/>
            <a:ext cx="7772400" cy="4572000"/>
          </a:xfrm>
        </p:spPr>
      </p:pic>
    </p:spTree>
    <p:extLst>
      <p:ext uri="{BB962C8B-B14F-4D97-AF65-F5344CB8AC3E}">
        <p14:creationId xmlns:p14="http://schemas.microsoft.com/office/powerpoint/2010/main" val="18087188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p:txBody>
          <a:bodyPr/>
          <a:lstStyle/>
          <a:p>
            <a:pPr eaLnBrk="1" hangingPunct="1"/>
            <a:r>
              <a:rPr lang="en-US" sz="4000">
                <a:latin typeface="Tahoma" charset="0"/>
              </a:rPr>
              <a:t>Exercise</a:t>
            </a:r>
          </a:p>
        </p:txBody>
      </p:sp>
      <p:sp>
        <p:nvSpPr>
          <p:cNvPr id="14340" name="Rectangle 3"/>
          <p:cNvSpPr>
            <a:spLocks noGrp="1" noChangeArrowheads="1"/>
          </p:cNvSpPr>
          <p:nvPr>
            <p:ph type="body" idx="1"/>
          </p:nvPr>
        </p:nvSpPr>
        <p:spPr>
          <a:xfrm>
            <a:off x="914400" y="1787526"/>
            <a:ext cx="7543800" cy="4456112"/>
          </a:xfrm>
        </p:spPr>
        <p:txBody>
          <a:bodyPr/>
          <a:lstStyle/>
          <a:p>
            <a:pPr marL="0" indent="0" eaLnBrk="1" hangingPunct="1">
              <a:buNone/>
            </a:pPr>
            <a:r>
              <a:rPr lang="en-US" sz="2400" dirty="0" err="1">
                <a:latin typeface="Courier New" charset="0"/>
              </a:rPr>
              <a:t>int</a:t>
            </a:r>
            <a:r>
              <a:rPr lang="en-US" sz="2400" dirty="0">
                <a:latin typeface="Courier New" charset="0"/>
              </a:rPr>
              <a:t> data[100], </a:t>
            </a:r>
            <a:r>
              <a:rPr lang="en-US" sz="2400" dirty="0" err="1">
                <a:latin typeface="Courier New" charset="0"/>
              </a:rPr>
              <a:t>i</a:t>
            </a:r>
            <a:r>
              <a:rPr lang="en-US" sz="2400" dirty="0">
                <a:latin typeface="Courier New" charset="0"/>
              </a:rPr>
              <a:t>;</a:t>
            </a:r>
          </a:p>
          <a:p>
            <a:pPr marL="0" indent="0" eaLnBrk="1" hangingPunct="1">
              <a:buNone/>
            </a:pPr>
            <a:r>
              <a:rPr lang="en-US" sz="2400" dirty="0">
                <a:latin typeface="Tahoma" charset="0"/>
              </a:rPr>
              <a:t>Store random numbers [0,99] in data</a:t>
            </a:r>
            <a:endParaRPr lang="en-US" sz="2800" dirty="0">
              <a:latin typeface="Tahoma" charset="0"/>
            </a:endParaRPr>
          </a:p>
          <a:p>
            <a:pPr marL="0" indent="0" eaLnBrk="1" hangingPunct="1">
              <a:buNone/>
            </a:pPr>
            <a:endParaRPr lang="en-US" sz="2400" dirty="0">
              <a:latin typeface="Tahoma" charset="0"/>
            </a:endParaRPr>
          </a:p>
          <a:p>
            <a:pPr marL="0" indent="0" eaLnBrk="1" hangingPunct="1">
              <a:buNone/>
            </a:pPr>
            <a:r>
              <a:rPr lang="en-US" sz="2400" dirty="0">
                <a:latin typeface="Tahoma" charset="0"/>
              </a:rPr>
              <a:t>Store random</a:t>
            </a:r>
            <a:r>
              <a:rPr lang="en-US" sz="2800" dirty="0">
                <a:latin typeface="Tahoma" charset="0"/>
              </a:rPr>
              <a:t> </a:t>
            </a:r>
            <a:r>
              <a:rPr lang="en-US" sz="2400" dirty="0">
                <a:latin typeface="Tahoma" charset="0"/>
              </a:rPr>
              <a:t>numbers [10,109] in data</a:t>
            </a:r>
          </a:p>
          <a:p>
            <a:pPr eaLnBrk="1" hangingPunct="1">
              <a:buFont typeface="Wingdings" charset="0"/>
              <a:buNone/>
            </a:pPr>
            <a:r>
              <a:rPr lang="en-US" sz="2400" dirty="0">
                <a:latin typeface="Courier New" charset="0"/>
              </a:rPr>
              <a:t>  </a:t>
            </a:r>
            <a:endParaRPr lang="en-US" sz="2000" dirty="0">
              <a:latin typeface="Courier New" charset="0"/>
            </a:endParaRPr>
          </a:p>
        </p:txBody>
      </p:sp>
    </p:spTree>
    <p:extLst>
      <p:ext uri="{BB962C8B-B14F-4D97-AF65-F5344CB8AC3E}">
        <p14:creationId xmlns:p14="http://schemas.microsoft.com/office/powerpoint/2010/main" val="3593572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p:txBody>
          <a:bodyPr/>
          <a:lstStyle/>
          <a:p>
            <a:pPr eaLnBrk="1" hangingPunct="1"/>
            <a:r>
              <a:rPr lang="en-US" sz="4000">
                <a:latin typeface="Tahoma" charset="0"/>
              </a:rPr>
              <a:t>Exercise</a:t>
            </a:r>
          </a:p>
        </p:txBody>
      </p:sp>
      <p:sp>
        <p:nvSpPr>
          <p:cNvPr id="14340" name="Rectangle 3"/>
          <p:cNvSpPr>
            <a:spLocks noGrp="1" noChangeArrowheads="1"/>
          </p:cNvSpPr>
          <p:nvPr>
            <p:ph type="body" idx="1"/>
          </p:nvPr>
        </p:nvSpPr>
        <p:spPr>
          <a:xfrm>
            <a:off x="914400" y="1865313"/>
            <a:ext cx="8008938" cy="4456112"/>
          </a:xfrm>
        </p:spPr>
        <p:txBody>
          <a:bodyPr/>
          <a:lstStyle/>
          <a:p>
            <a:pPr marL="0" indent="0" eaLnBrk="1" hangingPunct="1">
              <a:buNone/>
            </a:pPr>
            <a:r>
              <a:rPr lang="en-US" sz="2400" dirty="0" err="1">
                <a:latin typeface="Courier New" charset="0"/>
              </a:rPr>
              <a:t>int</a:t>
            </a:r>
            <a:r>
              <a:rPr lang="en-US" sz="2400" dirty="0">
                <a:latin typeface="Courier New" charset="0"/>
              </a:rPr>
              <a:t> data[100], </a:t>
            </a:r>
            <a:r>
              <a:rPr lang="en-US" sz="2400" dirty="0" err="1">
                <a:latin typeface="Courier New" charset="0"/>
              </a:rPr>
              <a:t>i</a:t>
            </a:r>
            <a:r>
              <a:rPr lang="en-US" sz="2400" dirty="0">
                <a:latin typeface="Courier New" charset="0"/>
              </a:rPr>
              <a:t>;</a:t>
            </a:r>
          </a:p>
          <a:p>
            <a:pPr marL="0" indent="0" eaLnBrk="1" hangingPunct="1">
              <a:buNone/>
            </a:pPr>
            <a:r>
              <a:rPr lang="en-US" sz="2400" dirty="0">
                <a:latin typeface="Tahoma" charset="0"/>
              </a:rPr>
              <a:t>Store random numbers [0,99] in data</a:t>
            </a:r>
            <a:endParaRPr lang="en-US" sz="2800" dirty="0">
              <a:latin typeface="Tahoma" charset="0"/>
            </a:endParaRPr>
          </a:p>
          <a:p>
            <a:pPr marL="320040" lvl="1" indent="0" eaLnBrk="1" hangingPunct="1">
              <a:buNone/>
            </a:pPr>
            <a:r>
              <a:rPr lang="en-US" sz="2400" dirty="0">
                <a:latin typeface="Courier New" charset="0"/>
              </a:rPr>
              <a:t>for (</a:t>
            </a:r>
            <a:r>
              <a:rPr lang="en-US" sz="2400" dirty="0" err="1">
                <a:latin typeface="Courier New" charset="0"/>
              </a:rPr>
              <a:t>i</a:t>
            </a:r>
            <a:r>
              <a:rPr lang="en-US" sz="2400" dirty="0">
                <a:latin typeface="Courier New" charset="0"/>
              </a:rPr>
              <a:t>=0; </a:t>
            </a:r>
            <a:r>
              <a:rPr lang="en-US" sz="2400" dirty="0" err="1">
                <a:latin typeface="Courier New" charset="0"/>
              </a:rPr>
              <a:t>i</a:t>
            </a:r>
            <a:r>
              <a:rPr lang="en-US" sz="2400" dirty="0">
                <a:latin typeface="Courier New" charset="0"/>
              </a:rPr>
              <a:t>&lt;100; </a:t>
            </a:r>
            <a:r>
              <a:rPr lang="en-US" sz="2400" dirty="0" err="1">
                <a:latin typeface="Courier New" charset="0"/>
              </a:rPr>
              <a:t>i</a:t>
            </a:r>
            <a:r>
              <a:rPr lang="en-US" sz="2400" dirty="0">
                <a:latin typeface="Courier New" charset="0"/>
              </a:rPr>
              <a:t>++)</a:t>
            </a:r>
          </a:p>
          <a:p>
            <a:pPr marL="320040" lvl="1" indent="0" eaLnBrk="1" hangingPunct="1">
              <a:buNone/>
            </a:pPr>
            <a:r>
              <a:rPr lang="en-US" sz="2400" dirty="0">
                <a:latin typeface="Courier New" charset="0"/>
              </a:rPr>
              <a:t>    data[</a:t>
            </a:r>
            <a:r>
              <a:rPr lang="en-US" sz="2400" dirty="0" err="1">
                <a:latin typeface="Courier New" charset="0"/>
              </a:rPr>
              <a:t>i</a:t>
            </a:r>
            <a:r>
              <a:rPr lang="en-US" sz="2400" dirty="0">
                <a:latin typeface="Courier New" charset="0"/>
              </a:rPr>
              <a:t>] = rand() % 100;</a:t>
            </a:r>
          </a:p>
          <a:p>
            <a:pPr marL="0" indent="0" eaLnBrk="1" hangingPunct="1">
              <a:buNone/>
            </a:pPr>
            <a:r>
              <a:rPr lang="en-US" sz="2400" dirty="0">
                <a:latin typeface="Tahoma" charset="0"/>
              </a:rPr>
              <a:t>Store random</a:t>
            </a:r>
            <a:r>
              <a:rPr lang="en-US" sz="2800" dirty="0">
                <a:latin typeface="Tahoma" charset="0"/>
              </a:rPr>
              <a:t> </a:t>
            </a:r>
            <a:r>
              <a:rPr lang="en-US" sz="2400" dirty="0">
                <a:latin typeface="Tahoma" charset="0"/>
              </a:rPr>
              <a:t>numbers [10,109] in data</a:t>
            </a:r>
          </a:p>
          <a:p>
            <a:pPr eaLnBrk="1" hangingPunct="1">
              <a:buFont typeface="Wingdings" charset="0"/>
              <a:buNone/>
            </a:pPr>
            <a:r>
              <a:rPr lang="en-US" sz="2400" dirty="0">
                <a:latin typeface="Courier New" charset="0"/>
              </a:rPr>
              <a:t>  </a:t>
            </a:r>
            <a:endParaRPr lang="en-US" sz="2000" dirty="0">
              <a:latin typeface="Courier New" charset="0"/>
            </a:endParaRPr>
          </a:p>
        </p:txBody>
      </p:sp>
    </p:spTree>
    <p:extLst>
      <p:ext uri="{BB962C8B-B14F-4D97-AF65-F5344CB8AC3E}">
        <p14:creationId xmlns:p14="http://schemas.microsoft.com/office/powerpoint/2010/main" val="19272512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p:txBody>
          <a:bodyPr/>
          <a:lstStyle/>
          <a:p>
            <a:pPr eaLnBrk="1" hangingPunct="1"/>
            <a:r>
              <a:rPr lang="en-US" sz="4000">
                <a:latin typeface="Tahoma" charset="0"/>
              </a:rPr>
              <a:t>Exercise</a:t>
            </a:r>
          </a:p>
        </p:txBody>
      </p:sp>
      <p:sp>
        <p:nvSpPr>
          <p:cNvPr id="14340" name="Rectangle 3"/>
          <p:cNvSpPr>
            <a:spLocks noGrp="1" noChangeArrowheads="1"/>
          </p:cNvSpPr>
          <p:nvPr>
            <p:ph type="body" idx="1"/>
          </p:nvPr>
        </p:nvSpPr>
        <p:spPr>
          <a:xfrm>
            <a:off x="914400" y="1865313"/>
            <a:ext cx="8008938" cy="4456112"/>
          </a:xfrm>
        </p:spPr>
        <p:txBody>
          <a:bodyPr/>
          <a:lstStyle/>
          <a:p>
            <a:pPr marL="0" indent="0" eaLnBrk="1" hangingPunct="1">
              <a:buNone/>
            </a:pPr>
            <a:r>
              <a:rPr lang="en-US" sz="2400" dirty="0" err="1">
                <a:latin typeface="Courier New" charset="0"/>
              </a:rPr>
              <a:t>int</a:t>
            </a:r>
            <a:r>
              <a:rPr lang="en-US" sz="2400" dirty="0">
                <a:latin typeface="Courier New" charset="0"/>
              </a:rPr>
              <a:t> data[100], </a:t>
            </a:r>
            <a:r>
              <a:rPr lang="en-US" sz="2400" dirty="0" err="1">
                <a:latin typeface="Courier New" charset="0"/>
              </a:rPr>
              <a:t>i</a:t>
            </a:r>
            <a:r>
              <a:rPr lang="en-US" sz="2400" dirty="0">
                <a:latin typeface="Courier New" charset="0"/>
              </a:rPr>
              <a:t>;</a:t>
            </a:r>
          </a:p>
          <a:p>
            <a:pPr marL="0" indent="0" eaLnBrk="1" hangingPunct="1">
              <a:buNone/>
            </a:pPr>
            <a:r>
              <a:rPr lang="en-US" sz="2400" dirty="0">
                <a:latin typeface="Tahoma" charset="0"/>
              </a:rPr>
              <a:t>Store random numbers [0,99] in data</a:t>
            </a:r>
            <a:endParaRPr lang="en-US" sz="2800" dirty="0">
              <a:latin typeface="Tahoma" charset="0"/>
            </a:endParaRPr>
          </a:p>
          <a:p>
            <a:pPr marL="320040" lvl="1" indent="0" eaLnBrk="1" hangingPunct="1">
              <a:buNone/>
            </a:pPr>
            <a:r>
              <a:rPr lang="en-US" sz="2400" dirty="0">
                <a:latin typeface="Courier New" charset="0"/>
              </a:rPr>
              <a:t>for (</a:t>
            </a:r>
            <a:r>
              <a:rPr lang="en-US" sz="2400" dirty="0" err="1">
                <a:latin typeface="Courier New" charset="0"/>
              </a:rPr>
              <a:t>i</a:t>
            </a:r>
            <a:r>
              <a:rPr lang="en-US" sz="2400" dirty="0">
                <a:latin typeface="Courier New" charset="0"/>
              </a:rPr>
              <a:t>=0; </a:t>
            </a:r>
            <a:r>
              <a:rPr lang="en-US" sz="2400" dirty="0" err="1">
                <a:latin typeface="Courier New" charset="0"/>
              </a:rPr>
              <a:t>i</a:t>
            </a:r>
            <a:r>
              <a:rPr lang="en-US" sz="2400" dirty="0">
                <a:latin typeface="Courier New" charset="0"/>
              </a:rPr>
              <a:t>&lt;100; </a:t>
            </a:r>
            <a:r>
              <a:rPr lang="en-US" sz="2400" dirty="0" err="1">
                <a:latin typeface="Courier New" charset="0"/>
              </a:rPr>
              <a:t>i</a:t>
            </a:r>
            <a:r>
              <a:rPr lang="en-US" sz="2400" dirty="0">
                <a:latin typeface="Courier New" charset="0"/>
              </a:rPr>
              <a:t>++)</a:t>
            </a:r>
          </a:p>
          <a:p>
            <a:pPr marL="320040" lvl="1" indent="0" eaLnBrk="1" hangingPunct="1">
              <a:buNone/>
            </a:pPr>
            <a:r>
              <a:rPr lang="en-US" sz="2400" dirty="0">
                <a:latin typeface="Courier New" charset="0"/>
              </a:rPr>
              <a:t>    data[</a:t>
            </a:r>
            <a:r>
              <a:rPr lang="en-US" sz="2400" dirty="0" err="1">
                <a:latin typeface="Courier New" charset="0"/>
              </a:rPr>
              <a:t>i</a:t>
            </a:r>
            <a:r>
              <a:rPr lang="en-US" sz="2400" dirty="0">
                <a:latin typeface="Courier New" charset="0"/>
              </a:rPr>
              <a:t>] = rand() % 100;</a:t>
            </a:r>
          </a:p>
          <a:p>
            <a:pPr marL="0" indent="0" eaLnBrk="1" hangingPunct="1">
              <a:buNone/>
            </a:pPr>
            <a:r>
              <a:rPr lang="en-US" sz="2400" dirty="0">
                <a:latin typeface="Tahoma" charset="0"/>
              </a:rPr>
              <a:t>Store random</a:t>
            </a:r>
            <a:r>
              <a:rPr lang="en-US" sz="2800" dirty="0">
                <a:latin typeface="Tahoma" charset="0"/>
              </a:rPr>
              <a:t> </a:t>
            </a:r>
            <a:r>
              <a:rPr lang="en-US" sz="2400" dirty="0">
                <a:latin typeface="Tahoma" charset="0"/>
              </a:rPr>
              <a:t>numbers [10,109] in data</a:t>
            </a:r>
          </a:p>
          <a:p>
            <a:pPr marL="0" indent="0" eaLnBrk="1" hangingPunct="1">
              <a:buNone/>
            </a:pPr>
            <a:r>
              <a:rPr lang="en-US" sz="2400" dirty="0">
                <a:latin typeface="Courier New" charset="0"/>
              </a:rPr>
              <a:t>  </a:t>
            </a:r>
            <a:r>
              <a:rPr lang="en-US" sz="2000" dirty="0">
                <a:latin typeface="Courier New" charset="0"/>
              </a:rPr>
              <a:t>for (</a:t>
            </a:r>
            <a:r>
              <a:rPr lang="en-US" sz="2000" dirty="0" err="1">
                <a:latin typeface="Courier New" charset="0"/>
              </a:rPr>
              <a:t>i</a:t>
            </a:r>
            <a:r>
              <a:rPr lang="en-US" sz="2000" dirty="0">
                <a:latin typeface="Courier New" charset="0"/>
              </a:rPr>
              <a:t>=0; </a:t>
            </a:r>
            <a:r>
              <a:rPr lang="en-US" sz="2000" dirty="0" err="1">
                <a:latin typeface="Courier New" charset="0"/>
              </a:rPr>
              <a:t>i</a:t>
            </a:r>
            <a:r>
              <a:rPr lang="en-US" sz="2000" dirty="0">
                <a:latin typeface="Courier New" charset="0"/>
              </a:rPr>
              <a:t>&lt;100; </a:t>
            </a:r>
            <a:r>
              <a:rPr lang="en-US" sz="2000" dirty="0" err="1">
                <a:latin typeface="Courier New" charset="0"/>
              </a:rPr>
              <a:t>i</a:t>
            </a:r>
            <a:r>
              <a:rPr lang="en-US" sz="2000" dirty="0">
                <a:latin typeface="Courier New" charset="0"/>
              </a:rPr>
              <a:t>++)</a:t>
            </a:r>
          </a:p>
          <a:p>
            <a:pPr lvl="2" eaLnBrk="1" hangingPunct="1">
              <a:buFont typeface="Wingdings" charset="0"/>
              <a:buNone/>
            </a:pPr>
            <a:r>
              <a:rPr lang="en-US" sz="2000" dirty="0">
                <a:latin typeface="Courier New" charset="0"/>
              </a:rPr>
              <a:t>    data[</a:t>
            </a:r>
            <a:r>
              <a:rPr lang="en-US" sz="2000" dirty="0" err="1">
                <a:latin typeface="Courier New" charset="0"/>
              </a:rPr>
              <a:t>i</a:t>
            </a:r>
            <a:r>
              <a:rPr lang="en-US" sz="2000" dirty="0">
                <a:latin typeface="Courier New" charset="0"/>
              </a:rPr>
              <a:t>] = (rand() % 100) + 10;</a:t>
            </a:r>
          </a:p>
          <a:p>
            <a:pPr lvl="1" eaLnBrk="1" hangingPunct="1">
              <a:buFont typeface="Wingdings" charset="0"/>
              <a:buNone/>
            </a:pPr>
            <a:endParaRPr lang="en-US" sz="2000" dirty="0">
              <a:latin typeface="Courier New" charset="0"/>
            </a:endParaRPr>
          </a:p>
        </p:txBody>
      </p:sp>
    </p:spTree>
    <p:extLst>
      <p:ext uri="{BB962C8B-B14F-4D97-AF65-F5344CB8AC3E}">
        <p14:creationId xmlns:p14="http://schemas.microsoft.com/office/powerpoint/2010/main" val="19533447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2"/>
          <p:cNvSpPr>
            <a:spLocks noGrp="1" noChangeArrowheads="1"/>
          </p:cNvSpPr>
          <p:nvPr>
            <p:ph type="title"/>
          </p:nvPr>
        </p:nvSpPr>
        <p:spPr>
          <a:xfrm>
            <a:off x="381000" y="274638"/>
            <a:ext cx="8305800" cy="1143000"/>
          </a:xfrm>
        </p:spPr>
        <p:txBody>
          <a:bodyPr>
            <a:normAutofit/>
          </a:bodyPr>
          <a:lstStyle/>
          <a:p>
            <a:r>
              <a:rPr lang="en-US" dirty="0"/>
              <a:t>Arrays:  Powerful Storage Mechanism</a:t>
            </a:r>
          </a:p>
        </p:txBody>
      </p:sp>
      <p:sp>
        <p:nvSpPr>
          <p:cNvPr id="499715" name="Rectangle 3"/>
          <p:cNvSpPr>
            <a:spLocks noGrp="1" noChangeArrowheads="1"/>
          </p:cNvSpPr>
          <p:nvPr>
            <p:ph sz="quarter" idx="1"/>
          </p:nvPr>
        </p:nvSpPr>
        <p:spPr>
          <a:xfrm>
            <a:off x="381000" y="1752600"/>
            <a:ext cx="8305800" cy="4572000"/>
          </a:xfrm>
          <a:noFill/>
          <a:ln/>
        </p:spPr>
        <p:txBody>
          <a:bodyPr/>
          <a:lstStyle/>
          <a:p>
            <a:pPr>
              <a:buSzTx/>
            </a:pPr>
            <a:r>
              <a:rPr lang="en-US" dirty="0"/>
              <a:t>Computations on arrays include:</a:t>
            </a:r>
          </a:p>
          <a:p>
            <a:pPr marL="800100" lvl="1" indent="-342900">
              <a:buSzTx/>
            </a:pPr>
            <a:r>
              <a:rPr lang="en-US" dirty="0"/>
              <a:t>Do this to </a:t>
            </a:r>
            <a:r>
              <a:rPr lang="en-US" dirty="0" err="1"/>
              <a:t>i-th</a:t>
            </a:r>
            <a:r>
              <a:rPr lang="en-US" dirty="0"/>
              <a:t> indexed variable  </a:t>
            </a:r>
          </a:p>
          <a:p>
            <a:pPr marL="800100" lvl="1" indent="-342900">
              <a:buSzTx/>
            </a:pPr>
            <a:r>
              <a:rPr lang="en-US" dirty="0"/>
              <a:t>Fill elements of array scores from user input</a:t>
            </a:r>
          </a:p>
          <a:p>
            <a:pPr marL="800100" lvl="1" indent="-342900">
              <a:buSzTx/>
            </a:pPr>
            <a:r>
              <a:rPr lang="en-US" dirty="0"/>
              <a:t>Display all elements of array scores</a:t>
            </a:r>
          </a:p>
          <a:p>
            <a:pPr marL="800100" lvl="1" indent="-342900">
              <a:buSzTx/>
            </a:pPr>
            <a:r>
              <a:rPr lang="en-US" dirty="0"/>
              <a:t>Sort array scores in order</a:t>
            </a:r>
          </a:p>
          <a:p>
            <a:pPr marL="800100" lvl="1" indent="-342900">
              <a:buSzTx/>
            </a:pPr>
            <a:r>
              <a:rPr lang="en-US" dirty="0"/>
              <a:t>Print the values in reverse order</a:t>
            </a:r>
          </a:p>
          <a:p>
            <a:pPr marL="800100" lvl="1" indent="-342900">
              <a:buSzTx/>
            </a:pPr>
            <a:r>
              <a:rPr lang="en-US" dirty="0"/>
              <a:t>Determine the sum or average score</a:t>
            </a:r>
          </a:p>
          <a:p>
            <a:pPr marL="800100" lvl="1" indent="-342900">
              <a:buSzTx/>
            </a:pPr>
            <a:r>
              <a:rPr lang="en-US" dirty="0"/>
              <a:t>Find highest value in array scores</a:t>
            </a:r>
          </a:p>
          <a:p>
            <a:pPr marL="800100" lvl="1" indent="-342900">
              <a:buSzTx/>
            </a:pPr>
            <a:r>
              <a:rPr lang="en-US" dirty="0"/>
              <a:t>Find lowest value in array scores</a:t>
            </a:r>
          </a:p>
          <a:p>
            <a:pPr marL="990600" lvl="1" indent="-533400">
              <a:buSzTx/>
              <a:buFont typeface="Wingdings" pitchFamily="2" charset="2"/>
              <a:buChar char="§"/>
            </a:pPr>
            <a:endParaRPr lang="en-US" dirty="0"/>
          </a:p>
        </p:txBody>
      </p:sp>
      <p:pic>
        <p:nvPicPr>
          <p:cNvPr id="5124" name="Picture 4" descr="http://images.mylot.com/userImages/images/postphotos/218915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4419600"/>
            <a:ext cx="1523999" cy="1721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55813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9" name="Rectangle 3"/>
          <p:cNvSpPr>
            <a:spLocks noGrp="1" noChangeArrowheads="1"/>
          </p:cNvSpPr>
          <p:nvPr>
            <p:ph sz="quarter" idx="1"/>
          </p:nvPr>
        </p:nvSpPr>
        <p:spPr>
          <a:xfrm>
            <a:off x="457200" y="1295399"/>
            <a:ext cx="8229600" cy="4572000"/>
          </a:xfrm>
        </p:spPr>
        <p:txBody>
          <a:bodyPr>
            <a:normAutofit/>
          </a:bodyPr>
          <a:lstStyle/>
          <a:p>
            <a:pPr>
              <a:lnSpc>
                <a:spcPct val="90000"/>
              </a:lnSpc>
            </a:pPr>
            <a:r>
              <a:rPr lang="en-US" dirty="0"/>
              <a:t>Example</a:t>
            </a:r>
          </a:p>
          <a:p>
            <a:pPr lvl="1">
              <a:lnSpc>
                <a:spcPct val="90000"/>
              </a:lnSpc>
            </a:pPr>
            <a:r>
              <a:rPr lang="en-US" dirty="0"/>
              <a:t>Given the declaration</a:t>
            </a:r>
          </a:p>
          <a:p>
            <a:pPr lvl="2">
              <a:lnSpc>
                <a:spcPct val="90000"/>
              </a:lnSpc>
              <a:spcBef>
                <a:spcPts val="3600"/>
              </a:spcBef>
            </a:pPr>
            <a:r>
              <a:rPr lang="en-US" dirty="0"/>
              <a:t>We reference elements of scores by</a:t>
            </a:r>
          </a:p>
          <a:p>
            <a:pPr lvl="2">
              <a:lnSpc>
                <a:spcPct val="90000"/>
              </a:lnSpc>
              <a:buFont typeface="Wingdings" pitchFamily="2" charset="2"/>
              <a:buNone/>
            </a:pPr>
            <a:endParaRPr lang="en-US" dirty="0"/>
          </a:p>
          <a:p>
            <a:pPr lvl="4">
              <a:lnSpc>
                <a:spcPct val="90000"/>
              </a:lnSpc>
              <a:buFont typeface="Wingdings" pitchFamily="2" charset="2"/>
              <a:buNone/>
            </a:pPr>
            <a:r>
              <a:rPr lang="en-US" b="1" dirty="0">
                <a:latin typeface="Courier New" pitchFamily="49" charset="0"/>
                <a:cs typeface="Courier New" pitchFamily="49" charset="0"/>
              </a:rPr>
              <a:t>		scores [0]</a:t>
            </a:r>
          </a:p>
          <a:p>
            <a:pPr lvl="4">
              <a:lnSpc>
                <a:spcPct val="90000"/>
              </a:lnSpc>
              <a:buFont typeface="Wingdings" pitchFamily="2" charset="2"/>
              <a:buNone/>
            </a:pPr>
            <a:endParaRPr lang="en-US" b="1" dirty="0">
              <a:latin typeface="Courier New" pitchFamily="49" charset="0"/>
              <a:cs typeface="Courier New" pitchFamily="49" charset="0"/>
            </a:endParaRPr>
          </a:p>
          <a:p>
            <a:pPr lvl="4">
              <a:lnSpc>
                <a:spcPct val="90000"/>
              </a:lnSpc>
              <a:buNone/>
            </a:pPr>
            <a:r>
              <a:rPr lang="en-US" b="1" dirty="0">
                <a:latin typeface="Courier New" pitchFamily="49" charset="0"/>
                <a:cs typeface="Courier New" pitchFamily="49" charset="0"/>
              </a:rPr>
              <a:t>		scores [1]</a:t>
            </a:r>
          </a:p>
          <a:p>
            <a:pPr lvl="4">
              <a:lnSpc>
                <a:spcPct val="90000"/>
              </a:lnSpc>
              <a:buFont typeface="Wingdings" pitchFamily="2" charset="2"/>
              <a:buNone/>
            </a:pPr>
            <a:endParaRPr lang="en-US" b="1" dirty="0">
              <a:latin typeface="Courier New" pitchFamily="49" charset="0"/>
              <a:cs typeface="Courier New" pitchFamily="49" charset="0"/>
            </a:endParaRPr>
          </a:p>
          <a:p>
            <a:pPr lvl="4">
              <a:lnSpc>
                <a:spcPct val="90000"/>
              </a:lnSpc>
              <a:buFont typeface="Wingdings" pitchFamily="2" charset="2"/>
              <a:buNone/>
            </a:pPr>
            <a:r>
              <a:rPr lang="en-US" b="1" dirty="0">
                <a:latin typeface="Courier New" pitchFamily="49" charset="0"/>
                <a:cs typeface="Courier New" pitchFamily="49" charset="0"/>
              </a:rPr>
              <a:t>			…</a:t>
            </a:r>
          </a:p>
          <a:p>
            <a:pPr lvl="4">
              <a:lnSpc>
                <a:spcPct val="90000"/>
              </a:lnSpc>
              <a:buFont typeface="Wingdings" pitchFamily="2" charset="2"/>
              <a:buNone/>
            </a:pPr>
            <a:endParaRPr lang="en-US" b="1" dirty="0">
              <a:latin typeface="Courier New" pitchFamily="49" charset="0"/>
              <a:cs typeface="Courier New" pitchFamily="49" charset="0"/>
            </a:endParaRPr>
          </a:p>
          <a:p>
            <a:pPr lvl="4">
              <a:lnSpc>
                <a:spcPct val="90000"/>
              </a:lnSpc>
              <a:buNone/>
            </a:pPr>
            <a:r>
              <a:rPr lang="en-US" b="1" dirty="0">
                <a:latin typeface="Courier New" pitchFamily="49" charset="0"/>
                <a:cs typeface="Courier New" pitchFamily="49" charset="0"/>
              </a:rPr>
              <a:t>		scores [11]</a:t>
            </a:r>
          </a:p>
        </p:txBody>
      </p:sp>
      <p:sp>
        <p:nvSpPr>
          <p:cNvPr id="10" name="Line 4"/>
          <p:cNvSpPr>
            <a:spLocks noChangeShapeType="1"/>
          </p:cNvSpPr>
          <p:nvPr/>
        </p:nvSpPr>
        <p:spPr bwMode="auto">
          <a:xfrm rot="138739" flipH="1" flipV="1">
            <a:off x="4397317" y="3598765"/>
            <a:ext cx="882766" cy="1086744"/>
          </a:xfrm>
          <a:prstGeom prst="line">
            <a:avLst/>
          </a:prstGeom>
          <a:noFill/>
          <a:ln w="9525">
            <a:solidFill>
              <a:srgbClr val="FF9933"/>
            </a:solidFill>
            <a:round/>
            <a:headEnd/>
            <a:tailEnd type="triangle" w="med" len="med"/>
          </a:ln>
          <a:effectLst/>
        </p:spPr>
        <p:txBody>
          <a:bodyPr wrap="square" anchor="ctr">
            <a:spAutoFit/>
          </a:bodyPr>
          <a:lstStyle/>
          <a:p>
            <a:endParaRPr lang="en-US"/>
          </a:p>
        </p:txBody>
      </p:sp>
      <p:sp>
        <p:nvSpPr>
          <p:cNvPr id="546818" name="Rectangle 2"/>
          <p:cNvSpPr>
            <a:spLocks noGrp="1" noChangeArrowheads="1"/>
          </p:cNvSpPr>
          <p:nvPr>
            <p:ph type="title"/>
          </p:nvPr>
        </p:nvSpPr>
        <p:spPr>
          <a:xfrm>
            <a:off x="457200" y="274638"/>
            <a:ext cx="8229600" cy="943296"/>
          </a:xfrm>
        </p:spPr>
        <p:txBody>
          <a:bodyPr/>
          <a:lstStyle/>
          <a:p>
            <a:r>
              <a:rPr lang="en-US"/>
              <a:t>Review:  Accessing </a:t>
            </a:r>
            <a:r>
              <a:rPr lang="en-US" dirty="0"/>
              <a:t>Array Elements 	</a:t>
            </a:r>
          </a:p>
        </p:txBody>
      </p:sp>
      <p:sp>
        <p:nvSpPr>
          <p:cNvPr id="546820" name="Line 4"/>
          <p:cNvSpPr>
            <a:spLocks noChangeShapeType="1"/>
          </p:cNvSpPr>
          <p:nvPr/>
        </p:nvSpPr>
        <p:spPr bwMode="auto">
          <a:xfrm rot="138739" flipV="1">
            <a:off x="4437490" y="2918335"/>
            <a:ext cx="2638804" cy="564127"/>
          </a:xfrm>
          <a:prstGeom prst="line">
            <a:avLst/>
          </a:prstGeom>
          <a:noFill/>
          <a:ln w="9525">
            <a:solidFill>
              <a:schemeClr val="tx1"/>
            </a:solidFill>
            <a:round/>
            <a:headEnd/>
            <a:tailEnd type="triangle" w="med" len="med"/>
          </a:ln>
          <a:effectLst/>
        </p:spPr>
        <p:txBody>
          <a:bodyPr wrap="square" anchor="ctr">
            <a:spAutoFit/>
          </a:bodyPr>
          <a:lstStyle/>
          <a:p>
            <a:endParaRPr lang="en-US"/>
          </a:p>
        </p:txBody>
      </p:sp>
      <p:sp>
        <p:nvSpPr>
          <p:cNvPr id="546821" name="Line 5"/>
          <p:cNvSpPr>
            <a:spLocks noChangeShapeType="1"/>
          </p:cNvSpPr>
          <p:nvPr/>
        </p:nvSpPr>
        <p:spPr bwMode="auto">
          <a:xfrm rot="20778272" flipV="1">
            <a:off x="4422578" y="3520315"/>
            <a:ext cx="2737241" cy="289806"/>
          </a:xfrm>
          <a:prstGeom prst="line">
            <a:avLst/>
          </a:prstGeom>
          <a:noFill/>
          <a:ln w="9525">
            <a:solidFill>
              <a:schemeClr val="tx1"/>
            </a:solidFill>
            <a:round/>
            <a:headEnd/>
            <a:tailEnd type="triangle" w="med" len="med"/>
          </a:ln>
          <a:effectLst/>
        </p:spPr>
        <p:txBody>
          <a:bodyPr wrap="square" anchor="ctr">
            <a:spAutoFit/>
          </a:bodyPr>
          <a:lstStyle/>
          <a:p>
            <a:endParaRPr lang="en-US"/>
          </a:p>
        </p:txBody>
      </p:sp>
      <p:sp>
        <p:nvSpPr>
          <p:cNvPr id="546822" name="Line 6"/>
          <p:cNvSpPr>
            <a:spLocks noChangeShapeType="1"/>
          </p:cNvSpPr>
          <p:nvPr/>
        </p:nvSpPr>
        <p:spPr bwMode="auto">
          <a:xfrm rot="21045243">
            <a:off x="4719133" y="5294963"/>
            <a:ext cx="2296531" cy="1068674"/>
          </a:xfrm>
          <a:prstGeom prst="line">
            <a:avLst/>
          </a:prstGeom>
          <a:noFill/>
          <a:ln w="9525">
            <a:solidFill>
              <a:schemeClr val="tx1"/>
            </a:solidFill>
            <a:round/>
            <a:headEnd/>
            <a:tailEnd type="triangle" w="med" len="med"/>
          </a:ln>
          <a:effectLst/>
        </p:spPr>
        <p:txBody>
          <a:bodyPr wrap="square" anchor="ctr">
            <a:spAutoFit/>
          </a:bodyPr>
          <a:lstStyle/>
          <a:p>
            <a:endParaRPr lang="en-US"/>
          </a:p>
        </p:txBody>
      </p:sp>
      <p:sp>
        <p:nvSpPr>
          <p:cNvPr id="2" name="TextBox 1"/>
          <p:cNvSpPr txBox="1"/>
          <p:nvPr/>
        </p:nvSpPr>
        <p:spPr>
          <a:xfrm>
            <a:off x="5257800" y="4518212"/>
            <a:ext cx="1648978" cy="369332"/>
          </a:xfrm>
          <a:prstGeom prst="rect">
            <a:avLst/>
          </a:prstGeom>
          <a:noFill/>
          <a:ln>
            <a:solidFill>
              <a:srgbClr val="FF9900"/>
            </a:solidFill>
          </a:ln>
        </p:spPr>
        <p:txBody>
          <a:bodyPr wrap="none" rtlCol="0">
            <a:spAutoFit/>
          </a:bodyPr>
          <a:lstStyle/>
          <a:p>
            <a:r>
              <a:rPr lang="en-US" i="1" dirty="0">
                <a:solidFill>
                  <a:srgbClr val="FF9933"/>
                </a:solidFill>
              </a:rPr>
              <a:t>subscript/index</a:t>
            </a:r>
          </a:p>
        </p:txBody>
      </p:sp>
      <p:sp>
        <p:nvSpPr>
          <p:cNvPr id="11" name="Line 4"/>
          <p:cNvSpPr>
            <a:spLocks noChangeShapeType="1"/>
          </p:cNvSpPr>
          <p:nvPr/>
        </p:nvSpPr>
        <p:spPr bwMode="auto">
          <a:xfrm rot="138739" flipH="1" flipV="1">
            <a:off x="4411151" y="4284285"/>
            <a:ext cx="855093" cy="401504"/>
          </a:xfrm>
          <a:prstGeom prst="line">
            <a:avLst/>
          </a:prstGeom>
          <a:noFill/>
          <a:ln w="9525">
            <a:solidFill>
              <a:srgbClr val="FF9933"/>
            </a:solidFill>
            <a:round/>
            <a:headEnd/>
            <a:tailEnd type="triangle" w="med" len="med"/>
          </a:ln>
          <a:effectLst/>
        </p:spPr>
        <p:txBody>
          <a:bodyPr wrap="square" anchor="ctr">
            <a:spAutoFit/>
          </a:bodyPr>
          <a:lstStyle/>
          <a:p>
            <a:endParaRPr lang="en-US"/>
          </a:p>
        </p:txBody>
      </p:sp>
      <p:sp>
        <p:nvSpPr>
          <p:cNvPr id="12" name="Line 4"/>
          <p:cNvSpPr>
            <a:spLocks noChangeShapeType="1"/>
          </p:cNvSpPr>
          <p:nvPr/>
        </p:nvSpPr>
        <p:spPr bwMode="auto">
          <a:xfrm rot="138739" flipH="1">
            <a:off x="4507540" y="4687737"/>
            <a:ext cx="738518" cy="596934"/>
          </a:xfrm>
          <a:prstGeom prst="line">
            <a:avLst/>
          </a:prstGeom>
          <a:noFill/>
          <a:ln w="9525">
            <a:solidFill>
              <a:srgbClr val="FF9933"/>
            </a:solidFill>
            <a:round/>
            <a:headEnd/>
            <a:tailEnd type="triangle" w="med" len="med"/>
          </a:ln>
          <a:effectLst/>
        </p:spPr>
        <p:txBody>
          <a:bodyPr wrap="square" anchor="ctr">
            <a:spAutoFit/>
          </a:bodyPr>
          <a:lstStyle/>
          <a:p>
            <a:endParaRPr lang="en-US"/>
          </a:p>
        </p:txBody>
      </p:sp>
      <p:pic>
        <p:nvPicPr>
          <p:cNvPr id="308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683" y="5669065"/>
            <a:ext cx="3967163" cy="950119"/>
          </a:xfrm>
          <a:prstGeom prst="rect">
            <a:avLst/>
          </a:prstGeom>
          <a:noFill/>
          <a:ln w="9525">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5214" y="2802835"/>
            <a:ext cx="989171" cy="3587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2286000"/>
            <a:ext cx="2116931" cy="333375"/>
          </a:xfrm>
          <a:prstGeom prst="rect">
            <a:avLst/>
          </a:prstGeom>
          <a:noFill/>
          <a:ln w="9525">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381917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2"/>
          <p:cNvSpPr>
            <a:spLocks noGrp="1" noChangeArrowheads="1"/>
          </p:cNvSpPr>
          <p:nvPr>
            <p:ph type="title"/>
          </p:nvPr>
        </p:nvSpPr>
        <p:spPr>
          <a:xfrm>
            <a:off x="533400" y="274638"/>
            <a:ext cx="8153400" cy="1143000"/>
          </a:xfrm>
        </p:spPr>
        <p:txBody>
          <a:bodyPr/>
          <a:lstStyle/>
          <a:p>
            <a:r>
              <a:rPr lang="en-US"/>
              <a:t>for-loops with Arrays</a:t>
            </a:r>
          </a:p>
        </p:txBody>
      </p:sp>
      <p:sp>
        <p:nvSpPr>
          <p:cNvPr id="502787" name="Rectangle 3"/>
          <p:cNvSpPr>
            <a:spLocks noGrp="1" noChangeArrowheads="1"/>
          </p:cNvSpPr>
          <p:nvPr>
            <p:ph sz="quarter" idx="1"/>
          </p:nvPr>
        </p:nvSpPr>
        <p:spPr>
          <a:xfrm>
            <a:off x="304800" y="1447800"/>
            <a:ext cx="8610600" cy="4800600"/>
          </a:xfrm>
          <a:noFill/>
          <a:ln/>
        </p:spPr>
        <p:txBody>
          <a:bodyPr/>
          <a:lstStyle/>
          <a:p>
            <a:pPr marL="609600" indent="-609600">
              <a:buSzTx/>
              <a:buFont typeface="Wingdings" pitchFamily="2" charset="2"/>
              <a:buChar char="§"/>
            </a:pPr>
            <a:r>
              <a:rPr lang="en-US" dirty="0"/>
              <a:t>Arrays and looping go together</a:t>
            </a:r>
          </a:p>
          <a:p>
            <a:pPr marL="990600" lvl="1" indent="-533400">
              <a:buSzTx/>
              <a:buFont typeface="Wingdings" pitchFamily="2" charset="2"/>
              <a:buChar char="§"/>
            </a:pPr>
            <a:r>
              <a:rPr lang="en-US" dirty="0"/>
              <a:t>Naturally works well 'counting thru' elements</a:t>
            </a:r>
            <a:br>
              <a:rPr lang="en-US" dirty="0"/>
            </a:br>
            <a:r>
              <a:rPr lang="en-US" dirty="0"/>
              <a:t> of an array</a:t>
            </a:r>
          </a:p>
          <a:p>
            <a:pPr marL="457200" lvl="1" indent="0">
              <a:buSzTx/>
              <a:buNone/>
            </a:pPr>
            <a:endParaRPr lang="en-US" dirty="0"/>
          </a:p>
          <a:p>
            <a:pPr marL="716280" indent="-533400">
              <a:buSzTx/>
            </a:pPr>
            <a:r>
              <a:rPr lang="en-US" dirty="0"/>
              <a:t>General form for forward direction</a:t>
            </a:r>
          </a:p>
          <a:p>
            <a:pPr marL="182880" indent="0">
              <a:buSzTx/>
              <a:buNone/>
            </a:pPr>
            <a:r>
              <a:rPr lang="en-US" sz="2000" dirty="0">
                <a:latin typeface="Courier New" charset="0"/>
                <a:ea typeface="Courier New" charset="0"/>
                <a:cs typeface="Courier New" charset="0"/>
              </a:rPr>
              <a:t>for (subscript = 0; subscript &lt; size; subscript++)</a:t>
            </a:r>
          </a:p>
          <a:p>
            <a:pPr marL="182880" indent="0">
              <a:buSzTx/>
              <a:buNone/>
            </a:pPr>
            <a:endParaRPr lang="en-US" sz="2000" dirty="0">
              <a:latin typeface="Courier New" charset="0"/>
              <a:ea typeface="Courier New" charset="0"/>
              <a:cs typeface="Courier New" charset="0"/>
            </a:endParaRPr>
          </a:p>
          <a:p>
            <a:pPr marL="716280" indent="-533400">
              <a:buSzTx/>
            </a:pPr>
            <a:r>
              <a:rPr lang="en-US" dirty="0"/>
              <a:t>General form for reverse direction</a:t>
            </a:r>
          </a:p>
          <a:p>
            <a:pPr marL="182880" indent="0">
              <a:buSzTx/>
              <a:buNone/>
            </a:pPr>
            <a:r>
              <a:rPr lang="en-US" sz="2000" dirty="0">
                <a:latin typeface="Courier New" charset="0"/>
                <a:ea typeface="Courier New" charset="0"/>
                <a:cs typeface="Courier New" charset="0"/>
              </a:rPr>
              <a:t>for (subscript = size-1; subscript &gt;= 0; subscript--)</a:t>
            </a:r>
            <a:r>
              <a:rPr lang="en-US" dirty="0"/>
              <a:t> </a:t>
            </a:r>
            <a:br>
              <a:rPr lang="en-US" dirty="0"/>
            </a:br>
            <a:endParaRPr lang="en-US" dirty="0"/>
          </a:p>
        </p:txBody>
      </p:sp>
    </p:spTree>
    <p:extLst>
      <p:ext uri="{BB962C8B-B14F-4D97-AF65-F5344CB8AC3E}">
        <p14:creationId xmlns:p14="http://schemas.microsoft.com/office/powerpoint/2010/main" val="81678946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lstStyle/>
          <a:p>
            <a:pPr eaLnBrk="1" hangingPunct="1"/>
            <a:r>
              <a:rPr lang="en-US" sz="4000" dirty="0">
                <a:latin typeface="Tahoma" charset="0"/>
              </a:rPr>
              <a:t>Print Contents of Array</a:t>
            </a:r>
          </a:p>
        </p:txBody>
      </p:sp>
      <p:sp>
        <p:nvSpPr>
          <p:cNvPr id="34819" name="Rectangle 3"/>
          <p:cNvSpPr>
            <a:spLocks noGrp="1" noChangeArrowheads="1"/>
          </p:cNvSpPr>
          <p:nvPr>
            <p:ph type="body" idx="1"/>
          </p:nvPr>
        </p:nvSpPr>
        <p:spPr/>
        <p:txBody>
          <a:bodyPr/>
          <a:lstStyle/>
          <a:p>
            <a:pPr eaLnBrk="1" hangingPunct="1">
              <a:lnSpc>
                <a:spcPct val="90000"/>
              </a:lnSpc>
            </a:pPr>
            <a:r>
              <a:rPr lang="en-US" sz="2400" dirty="0">
                <a:latin typeface="Tahoma" charset="0"/>
              </a:rPr>
              <a:t>Print forward</a:t>
            </a:r>
          </a:p>
          <a:p>
            <a:pPr eaLnBrk="1" hangingPunct="1">
              <a:lnSpc>
                <a:spcPct val="90000"/>
              </a:lnSpc>
              <a:buFont typeface="Wingdings" charset="0"/>
              <a:buNone/>
            </a:pPr>
            <a:r>
              <a:rPr lang="en-US" sz="2400" dirty="0">
                <a:latin typeface="Courier New" charset="0"/>
              </a:rPr>
              <a:t>     </a:t>
            </a:r>
            <a:r>
              <a:rPr lang="en-US" sz="2400" dirty="0" err="1">
                <a:latin typeface="Courier New" charset="0"/>
              </a:rPr>
              <a:t>int</a:t>
            </a:r>
            <a:r>
              <a:rPr lang="en-US" sz="2400" dirty="0">
                <a:latin typeface="Courier New" charset="0"/>
              </a:rPr>
              <a:t> data[100], </a:t>
            </a:r>
            <a:r>
              <a:rPr lang="en-US" sz="2400" dirty="0" err="1">
                <a:latin typeface="Courier New" charset="0"/>
              </a:rPr>
              <a:t>i</a:t>
            </a:r>
            <a:r>
              <a:rPr lang="en-US" sz="2400" dirty="0">
                <a:latin typeface="Courier New" charset="0"/>
              </a:rPr>
              <a:t>;</a:t>
            </a:r>
          </a:p>
          <a:p>
            <a:pPr>
              <a:lnSpc>
                <a:spcPct val="90000"/>
              </a:lnSpc>
              <a:buNone/>
            </a:pPr>
            <a:r>
              <a:rPr lang="en-US" sz="2400" dirty="0">
                <a:latin typeface="Courier New" charset="0"/>
              </a:rPr>
              <a:t>     for (</a:t>
            </a:r>
            <a:r>
              <a:rPr lang="en-US" sz="2400" dirty="0" err="1">
                <a:latin typeface="Courier New" charset="0"/>
              </a:rPr>
              <a:t>i</a:t>
            </a:r>
            <a:r>
              <a:rPr lang="en-US" sz="2400" dirty="0">
                <a:latin typeface="Courier New" charset="0"/>
              </a:rPr>
              <a:t>=0; </a:t>
            </a:r>
            <a:r>
              <a:rPr lang="en-US" sz="2400" dirty="0" err="1">
                <a:latin typeface="Courier New" charset="0"/>
              </a:rPr>
              <a:t>i</a:t>
            </a:r>
            <a:r>
              <a:rPr lang="en-US" sz="2400" dirty="0">
                <a:latin typeface="Courier New" charset="0"/>
              </a:rPr>
              <a:t>&lt;100; </a:t>
            </a:r>
            <a:r>
              <a:rPr lang="en-US" sz="2400" dirty="0" err="1">
                <a:latin typeface="Courier New" charset="0"/>
              </a:rPr>
              <a:t>i</a:t>
            </a:r>
            <a:r>
              <a:rPr lang="en-US" sz="2400" dirty="0">
                <a:latin typeface="Courier New" charset="0"/>
              </a:rPr>
              <a:t>++)</a:t>
            </a:r>
          </a:p>
          <a:p>
            <a:pPr lvl="1">
              <a:lnSpc>
                <a:spcPct val="90000"/>
              </a:lnSpc>
              <a:buNone/>
            </a:pPr>
            <a:r>
              <a:rPr lang="en-US" dirty="0">
                <a:latin typeface="Courier New" charset="0"/>
              </a:rPr>
              <a:t>       data[</a:t>
            </a:r>
            <a:r>
              <a:rPr lang="en-US" dirty="0" err="1">
                <a:latin typeface="Courier New" charset="0"/>
              </a:rPr>
              <a:t>i</a:t>
            </a:r>
            <a:r>
              <a:rPr lang="en-US" dirty="0">
                <a:latin typeface="Courier New" charset="0"/>
              </a:rPr>
              <a:t>] = (rand() % 100) + 10;</a:t>
            </a:r>
            <a:endParaRPr lang="en-US" dirty="0">
              <a:latin typeface="Tahoma" charset="0"/>
            </a:endParaRPr>
          </a:p>
          <a:p>
            <a:pPr eaLnBrk="1" hangingPunct="1">
              <a:lnSpc>
                <a:spcPct val="90000"/>
              </a:lnSpc>
              <a:buFont typeface="Wingdings" charset="0"/>
              <a:buNone/>
            </a:pPr>
            <a:r>
              <a:rPr lang="en-US" sz="2400" dirty="0">
                <a:latin typeface="Courier New" charset="0"/>
              </a:rPr>
              <a:t> </a:t>
            </a:r>
          </a:p>
          <a:p>
            <a:pPr eaLnBrk="1" hangingPunct="1">
              <a:lnSpc>
                <a:spcPct val="90000"/>
              </a:lnSpc>
              <a:buFont typeface="Wingdings" charset="0"/>
              <a:buNone/>
            </a:pPr>
            <a:r>
              <a:rPr lang="en-US" sz="2400" dirty="0">
                <a:latin typeface="Courier New" charset="0"/>
              </a:rPr>
              <a:t>     </a:t>
            </a:r>
          </a:p>
        </p:txBody>
      </p:sp>
    </p:spTree>
    <p:extLst>
      <p:ext uri="{BB962C8B-B14F-4D97-AF65-F5344CB8AC3E}">
        <p14:creationId xmlns:p14="http://schemas.microsoft.com/office/powerpoint/2010/main" val="9413682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4819">
                                            <p:txEl>
                                              <p:pRg st="1" end="1"/>
                                            </p:txEl>
                                          </p:spTgt>
                                        </p:tgtEl>
                                        <p:attrNameLst>
                                          <p:attrName>style.visibility</p:attrName>
                                        </p:attrNameLst>
                                      </p:cBhvr>
                                      <p:to>
                                        <p:strVal val="visible"/>
                                      </p:to>
                                    </p:set>
                                    <p:animEffect transition="in" filter="box(in)">
                                      <p:cBhvr>
                                        <p:cTn id="7" dur="500"/>
                                        <p:tgtEl>
                                          <p:spTgt spid="3481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4819">
                                            <p:txEl>
                                              <p:pRg st="2" end="2"/>
                                            </p:txEl>
                                          </p:spTgt>
                                        </p:tgtEl>
                                        <p:attrNameLst>
                                          <p:attrName>style.visibility</p:attrName>
                                        </p:attrNameLst>
                                      </p:cBhvr>
                                      <p:to>
                                        <p:strVal val="visible"/>
                                      </p:to>
                                    </p:set>
                                    <p:animEffect transition="in" filter="box(in)">
                                      <p:cBhvr>
                                        <p:cTn id="12" dur="500"/>
                                        <p:tgtEl>
                                          <p:spTgt spid="348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4819">
                                            <p:txEl>
                                              <p:pRg st="3" end="3"/>
                                            </p:txEl>
                                          </p:spTgt>
                                        </p:tgtEl>
                                        <p:attrNameLst>
                                          <p:attrName>style.visibility</p:attrName>
                                        </p:attrNameLst>
                                      </p:cBhvr>
                                      <p:to>
                                        <p:strVal val="visible"/>
                                      </p:to>
                                    </p:set>
                                    <p:animEffect transition="in" filter="box(in)">
                                      <p:cBhvr>
                                        <p:cTn id="17" dur="500"/>
                                        <p:tgtEl>
                                          <p:spTgt spid="3481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4819">
                                            <p:txEl>
                                              <p:pRg st="4" end="4"/>
                                            </p:txEl>
                                          </p:spTgt>
                                        </p:tgtEl>
                                        <p:attrNameLst>
                                          <p:attrName>style.visibility</p:attrName>
                                        </p:attrNameLst>
                                      </p:cBhvr>
                                      <p:to>
                                        <p:strVal val="visible"/>
                                      </p:to>
                                    </p:set>
                                    <p:animEffect transition="in" filter="box(in)">
                                      <p:cBhvr>
                                        <p:cTn id="22" dur="500"/>
                                        <p:tgtEl>
                                          <p:spTgt spid="34819">
                                            <p:txEl>
                                              <p:pRg st="4" end="4"/>
                                            </p:txEl>
                                          </p:spTgt>
                                        </p:tgtEl>
                                      </p:cBhvr>
                                    </p:animEffect>
                                  </p:childTnLst>
                                </p:cTn>
                              </p:par>
                              <p:par>
                                <p:cTn id="23" presetID="4" presetClass="entr" presetSubtype="16" fill="hold" nodeType="withEffect">
                                  <p:stCondLst>
                                    <p:cond delay="0"/>
                                  </p:stCondLst>
                                  <p:childTnLst>
                                    <p:set>
                                      <p:cBhvr>
                                        <p:cTn id="24" dur="1" fill="hold">
                                          <p:stCondLst>
                                            <p:cond delay="0"/>
                                          </p:stCondLst>
                                        </p:cTn>
                                        <p:tgtEl>
                                          <p:spTgt spid="34819">
                                            <p:txEl>
                                              <p:pRg st="5" end="5"/>
                                            </p:txEl>
                                          </p:spTgt>
                                        </p:tgtEl>
                                        <p:attrNameLst>
                                          <p:attrName>style.visibility</p:attrName>
                                        </p:attrNameLst>
                                      </p:cBhvr>
                                      <p:to>
                                        <p:strVal val="visible"/>
                                      </p:to>
                                    </p:set>
                                    <p:animEffect transition="in" filter="box(in)">
                                      <p:cBhvr>
                                        <p:cTn id="25" dur="500"/>
                                        <p:tgtEl>
                                          <p:spTgt spid="348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lstStyle/>
          <a:p>
            <a:pPr eaLnBrk="1" hangingPunct="1"/>
            <a:r>
              <a:rPr lang="en-US" sz="4000" dirty="0">
                <a:latin typeface="Tahoma" charset="0"/>
              </a:rPr>
              <a:t>Print Contents of Array</a:t>
            </a:r>
          </a:p>
        </p:txBody>
      </p:sp>
      <p:sp>
        <p:nvSpPr>
          <p:cNvPr id="34819" name="Rectangle 3"/>
          <p:cNvSpPr>
            <a:spLocks noGrp="1" noChangeArrowheads="1"/>
          </p:cNvSpPr>
          <p:nvPr>
            <p:ph type="body" idx="1"/>
          </p:nvPr>
        </p:nvSpPr>
        <p:spPr/>
        <p:txBody>
          <a:bodyPr/>
          <a:lstStyle/>
          <a:p>
            <a:pPr eaLnBrk="1" hangingPunct="1">
              <a:lnSpc>
                <a:spcPct val="90000"/>
              </a:lnSpc>
            </a:pPr>
            <a:r>
              <a:rPr lang="en-US" sz="2400" dirty="0">
                <a:latin typeface="Tahoma" charset="0"/>
              </a:rPr>
              <a:t>Print forward</a:t>
            </a:r>
          </a:p>
          <a:p>
            <a:pPr eaLnBrk="1" hangingPunct="1">
              <a:lnSpc>
                <a:spcPct val="90000"/>
              </a:lnSpc>
              <a:buFont typeface="Wingdings" charset="0"/>
              <a:buNone/>
            </a:pPr>
            <a:r>
              <a:rPr lang="en-US" sz="2400" dirty="0">
                <a:latin typeface="Courier New" charset="0"/>
              </a:rPr>
              <a:t>     </a:t>
            </a:r>
            <a:r>
              <a:rPr lang="en-US" sz="2400" dirty="0" err="1">
                <a:latin typeface="Courier New" charset="0"/>
              </a:rPr>
              <a:t>int</a:t>
            </a:r>
            <a:r>
              <a:rPr lang="en-US" sz="2400" dirty="0">
                <a:latin typeface="Courier New" charset="0"/>
              </a:rPr>
              <a:t> data[100], </a:t>
            </a:r>
            <a:r>
              <a:rPr lang="en-US" sz="2400" dirty="0" err="1">
                <a:latin typeface="Courier New" charset="0"/>
              </a:rPr>
              <a:t>i</a:t>
            </a:r>
            <a:r>
              <a:rPr lang="en-US" sz="2400" dirty="0">
                <a:latin typeface="Courier New" charset="0"/>
              </a:rPr>
              <a:t>;</a:t>
            </a:r>
          </a:p>
          <a:p>
            <a:pPr>
              <a:lnSpc>
                <a:spcPct val="90000"/>
              </a:lnSpc>
              <a:buNone/>
            </a:pPr>
            <a:r>
              <a:rPr lang="en-US" sz="2400" dirty="0">
                <a:latin typeface="Courier New" charset="0"/>
              </a:rPr>
              <a:t>     for (</a:t>
            </a:r>
            <a:r>
              <a:rPr lang="en-US" sz="2400" dirty="0" err="1">
                <a:latin typeface="Courier New" charset="0"/>
              </a:rPr>
              <a:t>i</a:t>
            </a:r>
            <a:r>
              <a:rPr lang="en-US" sz="2400" dirty="0">
                <a:latin typeface="Courier New" charset="0"/>
              </a:rPr>
              <a:t>=0; </a:t>
            </a:r>
            <a:r>
              <a:rPr lang="en-US" sz="2400" dirty="0" err="1">
                <a:latin typeface="Courier New" charset="0"/>
              </a:rPr>
              <a:t>i</a:t>
            </a:r>
            <a:r>
              <a:rPr lang="en-US" sz="2400" dirty="0">
                <a:latin typeface="Courier New" charset="0"/>
              </a:rPr>
              <a:t>&lt;100; </a:t>
            </a:r>
            <a:r>
              <a:rPr lang="en-US" sz="2400" dirty="0" err="1">
                <a:latin typeface="Courier New" charset="0"/>
              </a:rPr>
              <a:t>i</a:t>
            </a:r>
            <a:r>
              <a:rPr lang="en-US" sz="2400" dirty="0">
                <a:latin typeface="Courier New" charset="0"/>
              </a:rPr>
              <a:t>++)</a:t>
            </a:r>
          </a:p>
          <a:p>
            <a:pPr lvl="1">
              <a:lnSpc>
                <a:spcPct val="90000"/>
              </a:lnSpc>
              <a:buNone/>
            </a:pPr>
            <a:r>
              <a:rPr lang="en-US" dirty="0">
                <a:latin typeface="Courier New" charset="0"/>
              </a:rPr>
              <a:t>       data[</a:t>
            </a:r>
            <a:r>
              <a:rPr lang="en-US" dirty="0" err="1">
                <a:latin typeface="Courier New" charset="0"/>
              </a:rPr>
              <a:t>i</a:t>
            </a:r>
            <a:r>
              <a:rPr lang="en-US" dirty="0">
                <a:latin typeface="Courier New" charset="0"/>
              </a:rPr>
              <a:t>] = (rand() % 100) + 10;</a:t>
            </a:r>
            <a:endParaRPr lang="en-US" dirty="0">
              <a:latin typeface="Tahoma" charset="0"/>
            </a:endParaRPr>
          </a:p>
          <a:p>
            <a:pPr eaLnBrk="1" hangingPunct="1">
              <a:lnSpc>
                <a:spcPct val="90000"/>
              </a:lnSpc>
              <a:buFont typeface="Wingdings" charset="0"/>
              <a:buNone/>
            </a:pPr>
            <a:r>
              <a:rPr lang="en-US" sz="2400" dirty="0">
                <a:latin typeface="Courier New" charset="0"/>
              </a:rPr>
              <a:t> </a:t>
            </a:r>
          </a:p>
          <a:p>
            <a:pPr eaLnBrk="1" hangingPunct="1">
              <a:lnSpc>
                <a:spcPct val="90000"/>
              </a:lnSpc>
              <a:buFont typeface="Wingdings" charset="0"/>
              <a:buNone/>
            </a:pPr>
            <a:r>
              <a:rPr lang="en-US" sz="2400" dirty="0">
                <a:latin typeface="Courier New" charset="0"/>
              </a:rPr>
              <a:t>     for (</a:t>
            </a:r>
            <a:r>
              <a:rPr lang="en-US" sz="2400" dirty="0" err="1">
                <a:latin typeface="Courier New" charset="0"/>
              </a:rPr>
              <a:t>i</a:t>
            </a:r>
            <a:r>
              <a:rPr lang="en-US" sz="2400" dirty="0">
                <a:latin typeface="Courier New" charset="0"/>
              </a:rPr>
              <a:t>=0; </a:t>
            </a:r>
            <a:r>
              <a:rPr lang="en-US" sz="2400" dirty="0" err="1">
                <a:latin typeface="Courier New" charset="0"/>
              </a:rPr>
              <a:t>i</a:t>
            </a:r>
            <a:r>
              <a:rPr lang="en-US" sz="2400" dirty="0">
                <a:latin typeface="Courier New" charset="0"/>
              </a:rPr>
              <a:t>&lt;100; </a:t>
            </a:r>
            <a:r>
              <a:rPr lang="en-US" sz="2400" dirty="0" err="1">
                <a:latin typeface="Courier New" charset="0"/>
              </a:rPr>
              <a:t>i</a:t>
            </a:r>
            <a:r>
              <a:rPr lang="en-US" sz="2400" dirty="0">
                <a:latin typeface="Courier New" charset="0"/>
              </a:rPr>
              <a:t>++)</a:t>
            </a:r>
          </a:p>
          <a:p>
            <a:pPr lvl="1">
              <a:lnSpc>
                <a:spcPct val="90000"/>
              </a:lnSpc>
              <a:buNone/>
            </a:pPr>
            <a:r>
              <a:rPr lang="en-US" sz="2400" dirty="0">
                <a:latin typeface="Courier New" charset="0"/>
              </a:rPr>
              <a:t>       </a:t>
            </a:r>
            <a:r>
              <a:rPr lang="en-US" sz="2400" dirty="0" err="1">
                <a:latin typeface="Courier New" charset="0"/>
              </a:rPr>
              <a:t>printf</a:t>
            </a:r>
            <a:r>
              <a:rPr lang="en-US" sz="2400" dirty="0">
                <a:latin typeface="Courier New" charset="0"/>
              </a:rPr>
              <a:t>(“%d\n”, data[</a:t>
            </a:r>
            <a:r>
              <a:rPr lang="en-US" sz="2400" dirty="0" err="1">
                <a:latin typeface="Courier New" charset="0"/>
              </a:rPr>
              <a:t>i</a:t>
            </a:r>
            <a:r>
              <a:rPr lang="en-US" sz="2400" dirty="0">
                <a:latin typeface="Courier New" charset="0"/>
              </a:rPr>
              <a:t>]);</a:t>
            </a:r>
          </a:p>
        </p:txBody>
      </p:sp>
    </p:spTree>
    <p:extLst>
      <p:ext uri="{BB962C8B-B14F-4D97-AF65-F5344CB8AC3E}">
        <p14:creationId xmlns:p14="http://schemas.microsoft.com/office/powerpoint/2010/main" val="15228808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4819">
                                            <p:txEl>
                                              <p:pRg st="1" end="1"/>
                                            </p:txEl>
                                          </p:spTgt>
                                        </p:tgtEl>
                                        <p:attrNameLst>
                                          <p:attrName>style.visibility</p:attrName>
                                        </p:attrNameLst>
                                      </p:cBhvr>
                                      <p:to>
                                        <p:strVal val="visible"/>
                                      </p:to>
                                    </p:set>
                                    <p:animEffect transition="in" filter="box(in)">
                                      <p:cBhvr>
                                        <p:cTn id="7" dur="500"/>
                                        <p:tgtEl>
                                          <p:spTgt spid="3481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4819">
                                            <p:txEl>
                                              <p:pRg st="2" end="2"/>
                                            </p:txEl>
                                          </p:spTgt>
                                        </p:tgtEl>
                                        <p:attrNameLst>
                                          <p:attrName>style.visibility</p:attrName>
                                        </p:attrNameLst>
                                      </p:cBhvr>
                                      <p:to>
                                        <p:strVal val="visible"/>
                                      </p:to>
                                    </p:set>
                                    <p:animEffect transition="in" filter="box(in)">
                                      <p:cBhvr>
                                        <p:cTn id="12" dur="500"/>
                                        <p:tgtEl>
                                          <p:spTgt spid="348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4819">
                                            <p:txEl>
                                              <p:pRg st="3" end="3"/>
                                            </p:txEl>
                                          </p:spTgt>
                                        </p:tgtEl>
                                        <p:attrNameLst>
                                          <p:attrName>style.visibility</p:attrName>
                                        </p:attrNameLst>
                                      </p:cBhvr>
                                      <p:to>
                                        <p:strVal val="visible"/>
                                      </p:to>
                                    </p:set>
                                    <p:animEffect transition="in" filter="box(in)">
                                      <p:cBhvr>
                                        <p:cTn id="17" dur="500"/>
                                        <p:tgtEl>
                                          <p:spTgt spid="3481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4819">
                                            <p:txEl>
                                              <p:pRg st="4" end="4"/>
                                            </p:txEl>
                                          </p:spTgt>
                                        </p:tgtEl>
                                        <p:attrNameLst>
                                          <p:attrName>style.visibility</p:attrName>
                                        </p:attrNameLst>
                                      </p:cBhvr>
                                      <p:to>
                                        <p:strVal val="visible"/>
                                      </p:to>
                                    </p:set>
                                    <p:animEffect transition="in" filter="box(in)">
                                      <p:cBhvr>
                                        <p:cTn id="22" dur="500"/>
                                        <p:tgtEl>
                                          <p:spTgt spid="34819">
                                            <p:txEl>
                                              <p:pRg st="4" end="4"/>
                                            </p:txEl>
                                          </p:spTgt>
                                        </p:tgtEl>
                                      </p:cBhvr>
                                    </p:animEffect>
                                  </p:childTnLst>
                                </p:cTn>
                              </p:par>
                              <p:par>
                                <p:cTn id="23" presetID="4" presetClass="entr" presetSubtype="16" fill="hold" nodeType="withEffect">
                                  <p:stCondLst>
                                    <p:cond delay="0"/>
                                  </p:stCondLst>
                                  <p:childTnLst>
                                    <p:set>
                                      <p:cBhvr>
                                        <p:cTn id="24" dur="1" fill="hold">
                                          <p:stCondLst>
                                            <p:cond delay="0"/>
                                          </p:stCondLst>
                                        </p:cTn>
                                        <p:tgtEl>
                                          <p:spTgt spid="34819">
                                            <p:txEl>
                                              <p:pRg st="5" end="5"/>
                                            </p:txEl>
                                          </p:spTgt>
                                        </p:tgtEl>
                                        <p:attrNameLst>
                                          <p:attrName>style.visibility</p:attrName>
                                        </p:attrNameLst>
                                      </p:cBhvr>
                                      <p:to>
                                        <p:strVal val="visible"/>
                                      </p:to>
                                    </p:set>
                                    <p:animEffect transition="in" filter="box(in)">
                                      <p:cBhvr>
                                        <p:cTn id="25" dur="500"/>
                                        <p:tgtEl>
                                          <p:spTgt spid="34819">
                                            <p:txEl>
                                              <p:pRg st="5" end="5"/>
                                            </p:txEl>
                                          </p:spTgt>
                                        </p:tgtEl>
                                      </p:cBhvr>
                                    </p:animEffect>
                                  </p:childTnLst>
                                </p:cTn>
                              </p:par>
                              <p:par>
                                <p:cTn id="26" presetID="4" presetClass="entr" presetSubtype="16" fill="hold" nodeType="withEffect">
                                  <p:stCondLst>
                                    <p:cond delay="0"/>
                                  </p:stCondLst>
                                  <p:childTnLst>
                                    <p:set>
                                      <p:cBhvr>
                                        <p:cTn id="27" dur="1" fill="hold">
                                          <p:stCondLst>
                                            <p:cond delay="0"/>
                                          </p:stCondLst>
                                        </p:cTn>
                                        <p:tgtEl>
                                          <p:spTgt spid="34819">
                                            <p:txEl>
                                              <p:pRg st="6" end="6"/>
                                            </p:txEl>
                                          </p:spTgt>
                                        </p:tgtEl>
                                        <p:attrNameLst>
                                          <p:attrName>style.visibility</p:attrName>
                                        </p:attrNameLst>
                                      </p:cBhvr>
                                      <p:to>
                                        <p:strVal val="visible"/>
                                      </p:to>
                                    </p:set>
                                    <p:animEffect transition="in" filter="box(in)">
                                      <p:cBhvr>
                                        <p:cTn id="28" dur="500"/>
                                        <p:tgtEl>
                                          <p:spTgt spid="348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lstStyle/>
          <a:p>
            <a:pPr eaLnBrk="1" hangingPunct="1"/>
            <a:r>
              <a:rPr lang="en-US" sz="4000" dirty="0">
                <a:latin typeface="Tahoma" charset="0"/>
              </a:rPr>
              <a:t>Print Contents of Array</a:t>
            </a:r>
          </a:p>
        </p:txBody>
      </p:sp>
      <p:sp>
        <p:nvSpPr>
          <p:cNvPr id="34819" name="Rectangle 3"/>
          <p:cNvSpPr>
            <a:spLocks noGrp="1" noChangeArrowheads="1"/>
          </p:cNvSpPr>
          <p:nvPr>
            <p:ph type="body" idx="1"/>
          </p:nvPr>
        </p:nvSpPr>
        <p:spPr/>
        <p:txBody>
          <a:bodyPr/>
          <a:lstStyle/>
          <a:p>
            <a:pPr eaLnBrk="1" hangingPunct="1">
              <a:lnSpc>
                <a:spcPct val="90000"/>
              </a:lnSpc>
            </a:pPr>
            <a:r>
              <a:rPr lang="en-US" sz="2400" dirty="0">
                <a:latin typeface="Tahoma" charset="0"/>
              </a:rPr>
              <a:t>Print backward</a:t>
            </a:r>
          </a:p>
          <a:p>
            <a:pPr eaLnBrk="1" hangingPunct="1">
              <a:lnSpc>
                <a:spcPct val="90000"/>
              </a:lnSpc>
              <a:buFont typeface="Wingdings" charset="0"/>
              <a:buNone/>
            </a:pPr>
            <a:r>
              <a:rPr lang="en-US" sz="2400" dirty="0">
                <a:latin typeface="Courier New" charset="0"/>
              </a:rPr>
              <a:t>     </a:t>
            </a:r>
            <a:r>
              <a:rPr lang="en-US" sz="2400" dirty="0" err="1">
                <a:latin typeface="Courier New" charset="0"/>
              </a:rPr>
              <a:t>int</a:t>
            </a:r>
            <a:r>
              <a:rPr lang="en-US" sz="2400" dirty="0">
                <a:latin typeface="Courier New" charset="0"/>
              </a:rPr>
              <a:t> data[100], </a:t>
            </a:r>
            <a:r>
              <a:rPr lang="en-US" sz="2400" dirty="0" err="1">
                <a:latin typeface="Courier New" charset="0"/>
              </a:rPr>
              <a:t>i</a:t>
            </a:r>
            <a:r>
              <a:rPr lang="en-US" sz="2400" dirty="0">
                <a:latin typeface="Courier New" charset="0"/>
              </a:rPr>
              <a:t>; </a:t>
            </a:r>
          </a:p>
          <a:p>
            <a:pPr>
              <a:lnSpc>
                <a:spcPct val="90000"/>
              </a:lnSpc>
              <a:buNone/>
            </a:pPr>
            <a:r>
              <a:rPr lang="en-US" sz="2400" dirty="0">
                <a:latin typeface="Courier New" charset="0"/>
              </a:rPr>
              <a:t>     for (</a:t>
            </a:r>
            <a:r>
              <a:rPr lang="en-US" sz="2400" dirty="0" err="1">
                <a:latin typeface="Courier New" charset="0"/>
              </a:rPr>
              <a:t>i</a:t>
            </a:r>
            <a:r>
              <a:rPr lang="en-US" sz="2400" dirty="0">
                <a:latin typeface="Courier New" charset="0"/>
              </a:rPr>
              <a:t>=0; </a:t>
            </a:r>
            <a:r>
              <a:rPr lang="en-US" sz="2400" dirty="0" err="1">
                <a:latin typeface="Courier New" charset="0"/>
              </a:rPr>
              <a:t>i</a:t>
            </a:r>
            <a:r>
              <a:rPr lang="en-US" sz="2400" dirty="0">
                <a:latin typeface="Courier New" charset="0"/>
              </a:rPr>
              <a:t>&lt;100; </a:t>
            </a:r>
            <a:r>
              <a:rPr lang="en-US" sz="2400" dirty="0" err="1">
                <a:latin typeface="Courier New" charset="0"/>
              </a:rPr>
              <a:t>i</a:t>
            </a:r>
            <a:r>
              <a:rPr lang="en-US" sz="2400" dirty="0">
                <a:latin typeface="Courier New" charset="0"/>
              </a:rPr>
              <a:t>++)</a:t>
            </a:r>
          </a:p>
          <a:p>
            <a:pPr lvl="1">
              <a:lnSpc>
                <a:spcPct val="90000"/>
              </a:lnSpc>
              <a:buNone/>
            </a:pPr>
            <a:r>
              <a:rPr lang="en-US" dirty="0">
                <a:latin typeface="Courier New" charset="0"/>
              </a:rPr>
              <a:t>       data[</a:t>
            </a:r>
            <a:r>
              <a:rPr lang="en-US" dirty="0" err="1">
                <a:latin typeface="Courier New" charset="0"/>
              </a:rPr>
              <a:t>i</a:t>
            </a:r>
            <a:r>
              <a:rPr lang="en-US" dirty="0">
                <a:latin typeface="Courier New" charset="0"/>
              </a:rPr>
              <a:t>] = (rand() % 100) + 10;</a:t>
            </a:r>
            <a:endParaRPr lang="en-US" dirty="0">
              <a:latin typeface="Tahoma" charset="0"/>
            </a:endParaRPr>
          </a:p>
          <a:p>
            <a:pPr eaLnBrk="1" hangingPunct="1">
              <a:lnSpc>
                <a:spcPct val="90000"/>
              </a:lnSpc>
              <a:buFont typeface="Wingdings" charset="0"/>
              <a:buNone/>
            </a:pPr>
            <a:endParaRPr lang="en-US" sz="2400" dirty="0">
              <a:latin typeface="Courier New" charset="0"/>
            </a:endParaRPr>
          </a:p>
          <a:p>
            <a:pPr eaLnBrk="1" hangingPunct="1">
              <a:lnSpc>
                <a:spcPct val="90000"/>
              </a:lnSpc>
              <a:buFont typeface="Wingdings" charset="0"/>
              <a:buNone/>
            </a:pPr>
            <a:r>
              <a:rPr lang="en-US" sz="2400" dirty="0">
                <a:latin typeface="Courier New" charset="0"/>
              </a:rPr>
              <a:t>     </a:t>
            </a:r>
          </a:p>
        </p:txBody>
      </p:sp>
    </p:spTree>
    <p:extLst>
      <p:ext uri="{BB962C8B-B14F-4D97-AF65-F5344CB8AC3E}">
        <p14:creationId xmlns:p14="http://schemas.microsoft.com/office/powerpoint/2010/main" val="27913971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4819">
                                            <p:txEl>
                                              <p:pRg st="1" end="1"/>
                                            </p:txEl>
                                          </p:spTgt>
                                        </p:tgtEl>
                                        <p:attrNameLst>
                                          <p:attrName>style.visibility</p:attrName>
                                        </p:attrNameLst>
                                      </p:cBhvr>
                                      <p:to>
                                        <p:strVal val="visible"/>
                                      </p:to>
                                    </p:set>
                                    <p:animEffect transition="in" filter="box(in)">
                                      <p:cBhvr>
                                        <p:cTn id="7" dur="500"/>
                                        <p:tgtEl>
                                          <p:spTgt spid="3481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4819">
                                            <p:txEl>
                                              <p:pRg st="2" end="2"/>
                                            </p:txEl>
                                          </p:spTgt>
                                        </p:tgtEl>
                                        <p:attrNameLst>
                                          <p:attrName>style.visibility</p:attrName>
                                        </p:attrNameLst>
                                      </p:cBhvr>
                                      <p:to>
                                        <p:strVal val="visible"/>
                                      </p:to>
                                    </p:set>
                                    <p:animEffect transition="in" filter="box(in)">
                                      <p:cBhvr>
                                        <p:cTn id="12" dur="500"/>
                                        <p:tgtEl>
                                          <p:spTgt spid="348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4819">
                                            <p:txEl>
                                              <p:pRg st="3" end="3"/>
                                            </p:txEl>
                                          </p:spTgt>
                                        </p:tgtEl>
                                        <p:attrNameLst>
                                          <p:attrName>style.visibility</p:attrName>
                                        </p:attrNameLst>
                                      </p:cBhvr>
                                      <p:to>
                                        <p:strVal val="visible"/>
                                      </p:to>
                                    </p:set>
                                    <p:animEffect transition="in" filter="box(in)">
                                      <p:cBhvr>
                                        <p:cTn id="17" dur="500"/>
                                        <p:tgtEl>
                                          <p:spTgt spid="34819">
                                            <p:txEl>
                                              <p:pRg st="3" end="3"/>
                                            </p:txEl>
                                          </p:spTgt>
                                        </p:tgtEl>
                                      </p:cBhvr>
                                    </p:animEffect>
                                  </p:childTnLst>
                                </p:cTn>
                              </p:par>
                              <p:par>
                                <p:cTn id="18" presetID="4" presetClass="entr" presetSubtype="16" fill="hold" nodeType="withEffect">
                                  <p:stCondLst>
                                    <p:cond delay="0"/>
                                  </p:stCondLst>
                                  <p:childTnLst>
                                    <p:set>
                                      <p:cBhvr>
                                        <p:cTn id="19" dur="1" fill="hold">
                                          <p:stCondLst>
                                            <p:cond delay="0"/>
                                          </p:stCondLst>
                                        </p:cTn>
                                        <p:tgtEl>
                                          <p:spTgt spid="34819">
                                            <p:txEl>
                                              <p:pRg st="5" end="5"/>
                                            </p:txEl>
                                          </p:spTgt>
                                        </p:tgtEl>
                                        <p:attrNameLst>
                                          <p:attrName>style.visibility</p:attrName>
                                        </p:attrNameLst>
                                      </p:cBhvr>
                                      <p:to>
                                        <p:strVal val="visible"/>
                                      </p:to>
                                    </p:set>
                                    <p:animEffect transition="in" filter="box(in)">
                                      <p:cBhvr>
                                        <p:cTn id="20" dur="500"/>
                                        <p:tgtEl>
                                          <p:spTgt spid="348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lstStyle/>
          <a:p>
            <a:pPr eaLnBrk="1" hangingPunct="1"/>
            <a:r>
              <a:rPr lang="en-US" sz="4000" dirty="0">
                <a:latin typeface="Tahoma" charset="0"/>
              </a:rPr>
              <a:t>Print Contents of Array</a:t>
            </a:r>
          </a:p>
        </p:txBody>
      </p:sp>
      <p:sp>
        <p:nvSpPr>
          <p:cNvPr id="34819" name="Rectangle 3"/>
          <p:cNvSpPr>
            <a:spLocks noGrp="1" noChangeArrowheads="1"/>
          </p:cNvSpPr>
          <p:nvPr>
            <p:ph type="body" idx="1"/>
          </p:nvPr>
        </p:nvSpPr>
        <p:spPr/>
        <p:txBody>
          <a:bodyPr/>
          <a:lstStyle/>
          <a:p>
            <a:pPr eaLnBrk="1" hangingPunct="1">
              <a:lnSpc>
                <a:spcPct val="90000"/>
              </a:lnSpc>
            </a:pPr>
            <a:r>
              <a:rPr lang="en-US" sz="2400" dirty="0">
                <a:latin typeface="Tahoma" charset="0"/>
              </a:rPr>
              <a:t>Print backward</a:t>
            </a:r>
          </a:p>
          <a:p>
            <a:pPr eaLnBrk="1" hangingPunct="1">
              <a:lnSpc>
                <a:spcPct val="90000"/>
              </a:lnSpc>
              <a:buFont typeface="Wingdings" charset="0"/>
              <a:buNone/>
            </a:pPr>
            <a:r>
              <a:rPr lang="en-US" sz="2400" dirty="0">
                <a:latin typeface="Courier New" charset="0"/>
              </a:rPr>
              <a:t>     </a:t>
            </a:r>
            <a:r>
              <a:rPr lang="en-US" sz="2400" dirty="0" err="1">
                <a:latin typeface="Courier New" charset="0"/>
              </a:rPr>
              <a:t>int</a:t>
            </a:r>
            <a:r>
              <a:rPr lang="en-US" sz="2400" dirty="0">
                <a:latin typeface="Courier New" charset="0"/>
              </a:rPr>
              <a:t> data[100], </a:t>
            </a:r>
            <a:r>
              <a:rPr lang="en-US" sz="2400" dirty="0" err="1">
                <a:latin typeface="Courier New" charset="0"/>
              </a:rPr>
              <a:t>i</a:t>
            </a:r>
            <a:r>
              <a:rPr lang="en-US" sz="2400" dirty="0">
                <a:latin typeface="Courier New" charset="0"/>
              </a:rPr>
              <a:t>; </a:t>
            </a:r>
          </a:p>
          <a:p>
            <a:pPr>
              <a:lnSpc>
                <a:spcPct val="90000"/>
              </a:lnSpc>
              <a:buNone/>
            </a:pPr>
            <a:r>
              <a:rPr lang="en-US" sz="2400" dirty="0">
                <a:latin typeface="Courier New" charset="0"/>
              </a:rPr>
              <a:t>     for (</a:t>
            </a:r>
            <a:r>
              <a:rPr lang="en-US" sz="2400" dirty="0" err="1">
                <a:latin typeface="Courier New" charset="0"/>
              </a:rPr>
              <a:t>i</a:t>
            </a:r>
            <a:r>
              <a:rPr lang="en-US" sz="2400" dirty="0">
                <a:latin typeface="Courier New" charset="0"/>
              </a:rPr>
              <a:t>=0; </a:t>
            </a:r>
            <a:r>
              <a:rPr lang="en-US" sz="2400" dirty="0" err="1">
                <a:latin typeface="Courier New" charset="0"/>
              </a:rPr>
              <a:t>i</a:t>
            </a:r>
            <a:r>
              <a:rPr lang="en-US" sz="2400" dirty="0">
                <a:latin typeface="Courier New" charset="0"/>
              </a:rPr>
              <a:t>&lt;100; </a:t>
            </a:r>
            <a:r>
              <a:rPr lang="en-US" sz="2400" dirty="0" err="1">
                <a:latin typeface="Courier New" charset="0"/>
              </a:rPr>
              <a:t>i</a:t>
            </a:r>
            <a:r>
              <a:rPr lang="en-US" sz="2400" dirty="0">
                <a:latin typeface="Courier New" charset="0"/>
              </a:rPr>
              <a:t>++)</a:t>
            </a:r>
          </a:p>
          <a:p>
            <a:pPr lvl="1">
              <a:lnSpc>
                <a:spcPct val="90000"/>
              </a:lnSpc>
              <a:buNone/>
            </a:pPr>
            <a:r>
              <a:rPr lang="en-US" dirty="0">
                <a:latin typeface="Courier New" charset="0"/>
              </a:rPr>
              <a:t>       data[</a:t>
            </a:r>
            <a:r>
              <a:rPr lang="en-US" dirty="0" err="1">
                <a:latin typeface="Courier New" charset="0"/>
              </a:rPr>
              <a:t>i</a:t>
            </a:r>
            <a:r>
              <a:rPr lang="en-US" dirty="0">
                <a:latin typeface="Courier New" charset="0"/>
              </a:rPr>
              <a:t>] = (rand() % 100) + 10;</a:t>
            </a:r>
            <a:endParaRPr lang="en-US" dirty="0">
              <a:latin typeface="Tahoma" charset="0"/>
            </a:endParaRPr>
          </a:p>
          <a:p>
            <a:pPr eaLnBrk="1" hangingPunct="1">
              <a:lnSpc>
                <a:spcPct val="90000"/>
              </a:lnSpc>
              <a:buFont typeface="Wingdings" charset="0"/>
              <a:buNone/>
            </a:pPr>
            <a:endParaRPr lang="en-US" sz="2400" dirty="0">
              <a:latin typeface="Courier New" charset="0"/>
            </a:endParaRPr>
          </a:p>
          <a:p>
            <a:pPr eaLnBrk="1" hangingPunct="1">
              <a:lnSpc>
                <a:spcPct val="90000"/>
              </a:lnSpc>
              <a:buFont typeface="Wingdings" charset="0"/>
              <a:buNone/>
            </a:pPr>
            <a:r>
              <a:rPr lang="en-US" sz="2400" dirty="0">
                <a:latin typeface="Courier New" charset="0"/>
              </a:rPr>
              <a:t>     for (</a:t>
            </a:r>
            <a:r>
              <a:rPr lang="en-US" sz="2400" dirty="0" err="1">
                <a:latin typeface="Courier New" charset="0"/>
              </a:rPr>
              <a:t>i</a:t>
            </a:r>
            <a:r>
              <a:rPr lang="en-US" sz="2400" dirty="0">
                <a:latin typeface="Courier New" charset="0"/>
              </a:rPr>
              <a:t>=99; </a:t>
            </a:r>
            <a:r>
              <a:rPr lang="en-US" sz="2400" dirty="0" err="1">
                <a:latin typeface="Courier New" charset="0"/>
              </a:rPr>
              <a:t>i</a:t>
            </a:r>
            <a:r>
              <a:rPr lang="en-US" sz="2400" dirty="0">
                <a:latin typeface="Courier New" charset="0"/>
              </a:rPr>
              <a:t>&gt;=0; </a:t>
            </a:r>
            <a:r>
              <a:rPr lang="en-US" sz="2400" dirty="0" err="1">
                <a:latin typeface="Courier New" charset="0"/>
              </a:rPr>
              <a:t>i</a:t>
            </a:r>
            <a:r>
              <a:rPr lang="en-US" sz="2400" dirty="0">
                <a:latin typeface="Courier New" charset="0"/>
              </a:rPr>
              <a:t>--)</a:t>
            </a:r>
          </a:p>
          <a:p>
            <a:pPr lvl="1">
              <a:lnSpc>
                <a:spcPct val="90000"/>
              </a:lnSpc>
              <a:buNone/>
            </a:pPr>
            <a:r>
              <a:rPr lang="en-US" sz="2400" dirty="0">
                <a:latin typeface="Courier New" charset="0"/>
              </a:rPr>
              <a:t>       </a:t>
            </a:r>
            <a:r>
              <a:rPr lang="en-US" sz="2400" dirty="0" err="1">
                <a:latin typeface="Courier New" charset="0"/>
              </a:rPr>
              <a:t>printf</a:t>
            </a:r>
            <a:r>
              <a:rPr lang="en-US" sz="2400" dirty="0">
                <a:latin typeface="Courier New" charset="0"/>
              </a:rPr>
              <a:t>(“%d\n”, data[</a:t>
            </a:r>
            <a:r>
              <a:rPr lang="en-US" sz="2400" dirty="0" err="1">
                <a:latin typeface="Courier New" charset="0"/>
              </a:rPr>
              <a:t>i</a:t>
            </a:r>
            <a:r>
              <a:rPr lang="en-US" sz="2400" dirty="0">
                <a:latin typeface="Courier New" charset="0"/>
              </a:rPr>
              <a:t>]);</a:t>
            </a:r>
          </a:p>
        </p:txBody>
      </p:sp>
    </p:spTree>
    <p:extLst>
      <p:ext uri="{BB962C8B-B14F-4D97-AF65-F5344CB8AC3E}">
        <p14:creationId xmlns:p14="http://schemas.microsoft.com/office/powerpoint/2010/main" val="1751207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4819">
                                            <p:txEl>
                                              <p:pRg st="1" end="1"/>
                                            </p:txEl>
                                          </p:spTgt>
                                        </p:tgtEl>
                                        <p:attrNameLst>
                                          <p:attrName>style.visibility</p:attrName>
                                        </p:attrNameLst>
                                      </p:cBhvr>
                                      <p:to>
                                        <p:strVal val="visible"/>
                                      </p:to>
                                    </p:set>
                                    <p:animEffect transition="in" filter="box(in)">
                                      <p:cBhvr>
                                        <p:cTn id="7" dur="500"/>
                                        <p:tgtEl>
                                          <p:spTgt spid="3481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4819">
                                            <p:txEl>
                                              <p:pRg st="2" end="2"/>
                                            </p:txEl>
                                          </p:spTgt>
                                        </p:tgtEl>
                                        <p:attrNameLst>
                                          <p:attrName>style.visibility</p:attrName>
                                        </p:attrNameLst>
                                      </p:cBhvr>
                                      <p:to>
                                        <p:strVal val="visible"/>
                                      </p:to>
                                    </p:set>
                                    <p:animEffect transition="in" filter="box(in)">
                                      <p:cBhvr>
                                        <p:cTn id="12" dur="500"/>
                                        <p:tgtEl>
                                          <p:spTgt spid="348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4819">
                                            <p:txEl>
                                              <p:pRg st="3" end="3"/>
                                            </p:txEl>
                                          </p:spTgt>
                                        </p:tgtEl>
                                        <p:attrNameLst>
                                          <p:attrName>style.visibility</p:attrName>
                                        </p:attrNameLst>
                                      </p:cBhvr>
                                      <p:to>
                                        <p:strVal val="visible"/>
                                      </p:to>
                                    </p:set>
                                    <p:animEffect transition="in" filter="box(in)">
                                      <p:cBhvr>
                                        <p:cTn id="17" dur="500"/>
                                        <p:tgtEl>
                                          <p:spTgt spid="34819">
                                            <p:txEl>
                                              <p:pRg st="3" end="3"/>
                                            </p:txEl>
                                          </p:spTgt>
                                        </p:tgtEl>
                                      </p:cBhvr>
                                    </p:animEffect>
                                  </p:childTnLst>
                                </p:cTn>
                              </p:par>
                              <p:par>
                                <p:cTn id="18" presetID="4" presetClass="entr" presetSubtype="16" fill="hold" nodeType="withEffect">
                                  <p:stCondLst>
                                    <p:cond delay="0"/>
                                  </p:stCondLst>
                                  <p:childTnLst>
                                    <p:set>
                                      <p:cBhvr>
                                        <p:cTn id="19" dur="1" fill="hold">
                                          <p:stCondLst>
                                            <p:cond delay="0"/>
                                          </p:stCondLst>
                                        </p:cTn>
                                        <p:tgtEl>
                                          <p:spTgt spid="34819">
                                            <p:txEl>
                                              <p:pRg st="5" end="5"/>
                                            </p:txEl>
                                          </p:spTgt>
                                        </p:tgtEl>
                                        <p:attrNameLst>
                                          <p:attrName>style.visibility</p:attrName>
                                        </p:attrNameLst>
                                      </p:cBhvr>
                                      <p:to>
                                        <p:strVal val="visible"/>
                                      </p:to>
                                    </p:set>
                                    <p:animEffect transition="in" filter="box(in)">
                                      <p:cBhvr>
                                        <p:cTn id="20" dur="500"/>
                                        <p:tgtEl>
                                          <p:spTgt spid="34819">
                                            <p:txEl>
                                              <p:pRg st="5" end="5"/>
                                            </p:txEl>
                                          </p:spTgt>
                                        </p:tgtEl>
                                      </p:cBhvr>
                                    </p:animEffect>
                                  </p:childTnLst>
                                </p:cTn>
                              </p:par>
                              <p:par>
                                <p:cTn id="21" presetID="4" presetClass="entr" presetSubtype="16" fill="hold" nodeType="withEffect">
                                  <p:stCondLst>
                                    <p:cond delay="0"/>
                                  </p:stCondLst>
                                  <p:childTnLst>
                                    <p:set>
                                      <p:cBhvr>
                                        <p:cTn id="22" dur="1" fill="hold">
                                          <p:stCondLst>
                                            <p:cond delay="0"/>
                                          </p:stCondLst>
                                        </p:cTn>
                                        <p:tgtEl>
                                          <p:spTgt spid="34819">
                                            <p:txEl>
                                              <p:pRg st="6" end="6"/>
                                            </p:txEl>
                                          </p:spTgt>
                                        </p:tgtEl>
                                        <p:attrNameLst>
                                          <p:attrName>style.visibility</p:attrName>
                                        </p:attrNameLst>
                                      </p:cBhvr>
                                      <p:to>
                                        <p:strVal val="visible"/>
                                      </p:to>
                                    </p:set>
                                    <p:animEffect transition="in" filter="box(in)">
                                      <p:cBhvr>
                                        <p:cTn id="23" dur="500"/>
                                        <p:tgtEl>
                                          <p:spTgt spid="348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Collection of cans of Coke</a:t>
            </a:r>
          </a:p>
        </p:txBody>
      </p:sp>
      <p:pic>
        <p:nvPicPr>
          <p:cNvPr id="5" name="Content Placeholder 4" descr="coca-cola-classic-6pack.jpg"/>
          <p:cNvPicPr>
            <a:picLocks noGrp="1" noChangeAspect="1"/>
          </p:cNvPicPr>
          <p:nvPr>
            <p:ph idx="1"/>
          </p:nvPr>
        </p:nvPicPr>
        <p:blipFill>
          <a:blip r:embed="rId2">
            <a:extLst>
              <a:ext uri="{28A0092B-C50C-407E-A947-70E740481C1C}">
                <a14:useLocalDpi xmlns:a14="http://schemas.microsoft.com/office/drawing/2010/main" val="0"/>
              </a:ext>
            </a:extLst>
          </a:blip>
          <a:srcRect l="-23667" r="-23667"/>
          <a:stretch>
            <a:fillRect/>
          </a:stretch>
        </p:blipFill>
        <p:spPr/>
      </p:pic>
    </p:spTree>
    <p:extLst>
      <p:ext uri="{BB962C8B-B14F-4D97-AF65-F5344CB8AC3E}">
        <p14:creationId xmlns:p14="http://schemas.microsoft.com/office/powerpoint/2010/main" val="15070416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lstStyle/>
          <a:p>
            <a:pPr eaLnBrk="1" hangingPunct="1"/>
            <a:r>
              <a:rPr lang="en-US" sz="4000">
                <a:latin typeface="Tahoma" charset="0"/>
              </a:rPr>
              <a:t>Find Maximum</a:t>
            </a:r>
          </a:p>
        </p:txBody>
      </p:sp>
      <p:sp>
        <p:nvSpPr>
          <p:cNvPr id="34819" name="Rectangle 3"/>
          <p:cNvSpPr>
            <a:spLocks noGrp="1" noChangeArrowheads="1"/>
          </p:cNvSpPr>
          <p:nvPr>
            <p:ph type="body" idx="1"/>
          </p:nvPr>
        </p:nvSpPr>
        <p:spPr/>
        <p:txBody>
          <a:bodyPr/>
          <a:lstStyle/>
          <a:p>
            <a:pPr eaLnBrk="1" hangingPunct="1">
              <a:lnSpc>
                <a:spcPct val="90000"/>
              </a:lnSpc>
            </a:pPr>
            <a:r>
              <a:rPr lang="en-US" sz="2400" dirty="0">
                <a:latin typeface="Tahoma" charset="0"/>
              </a:rPr>
              <a:t>Find maximum value in data array</a:t>
            </a:r>
          </a:p>
          <a:p>
            <a:pPr eaLnBrk="1" hangingPunct="1">
              <a:lnSpc>
                <a:spcPct val="90000"/>
              </a:lnSpc>
              <a:buFont typeface="Wingdings" charset="0"/>
              <a:buNone/>
            </a:pPr>
            <a:r>
              <a:rPr lang="en-US" sz="2400" dirty="0">
                <a:latin typeface="Courier New" charset="0"/>
              </a:rPr>
              <a:t>     </a:t>
            </a:r>
            <a:r>
              <a:rPr lang="en-US" sz="2400" dirty="0" err="1">
                <a:latin typeface="Courier New" charset="0"/>
              </a:rPr>
              <a:t>int</a:t>
            </a:r>
            <a:r>
              <a:rPr lang="en-US" sz="2400" dirty="0">
                <a:latin typeface="Courier New" charset="0"/>
              </a:rPr>
              <a:t> data[100], max, </a:t>
            </a:r>
            <a:r>
              <a:rPr lang="en-US" sz="2400" dirty="0" err="1">
                <a:latin typeface="Courier New" charset="0"/>
              </a:rPr>
              <a:t>i</a:t>
            </a:r>
            <a:r>
              <a:rPr lang="en-US" sz="2400" dirty="0">
                <a:latin typeface="Courier New" charset="0"/>
              </a:rPr>
              <a:t>; </a:t>
            </a:r>
          </a:p>
          <a:p>
            <a:pPr eaLnBrk="1" hangingPunct="1">
              <a:lnSpc>
                <a:spcPct val="90000"/>
              </a:lnSpc>
              <a:buFont typeface="Wingdings" charset="0"/>
              <a:buNone/>
            </a:pPr>
            <a:r>
              <a:rPr lang="en-US" sz="2400" dirty="0">
                <a:latin typeface="Courier New" charset="0"/>
              </a:rPr>
              <a:t>     for (</a:t>
            </a:r>
            <a:r>
              <a:rPr lang="en-US" sz="2400" dirty="0" err="1">
                <a:latin typeface="Courier New" charset="0"/>
              </a:rPr>
              <a:t>i</a:t>
            </a:r>
            <a:r>
              <a:rPr lang="en-US" sz="2400" dirty="0">
                <a:latin typeface="Courier New" charset="0"/>
              </a:rPr>
              <a:t>=0; </a:t>
            </a:r>
            <a:r>
              <a:rPr lang="en-US" sz="2400" dirty="0" err="1">
                <a:latin typeface="Courier New" charset="0"/>
              </a:rPr>
              <a:t>i</a:t>
            </a:r>
            <a:r>
              <a:rPr lang="en-US" sz="2400" dirty="0">
                <a:latin typeface="Courier New" charset="0"/>
              </a:rPr>
              <a:t>&lt;100; </a:t>
            </a:r>
            <a:r>
              <a:rPr lang="en-US" sz="2400" dirty="0" err="1">
                <a:latin typeface="Courier New" charset="0"/>
              </a:rPr>
              <a:t>i</a:t>
            </a:r>
            <a:r>
              <a:rPr lang="en-US" sz="2400" dirty="0">
                <a:latin typeface="Courier New" charset="0"/>
              </a:rPr>
              <a:t>++)</a:t>
            </a:r>
          </a:p>
          <a:p>
            <a:pPr lvl="1">
              <a:lnSpc>
                <a:spcPct val="90000"/>
              </a:lnSpc>
              <a:buNone/>
            </a:pPr>
            <a:r>
              <a:rPr lang="en-US" sz="2400" dirty="0">
                <a:latin typeface="Courier New" charset="0"/>
              </a:rPr>
              <a:t>       data[</a:t>
            </a:r>
            <a:r>
              <a:rPr lang="en-US" sz="2400" dirty="0" err="1">
                <a:latin typeface="Courier New" charset="0"/>
              </a:rPr>
              <a:t>i</a:t>
            </a:r>
            <a:r>
              <a:rPr lang="en-US" sz="2400" dirty="0">
                <a:latin typeface="Courier New" charset="0"/>
              </a:rPr>
              <a:t>] = </a:t>
            </a:r>
            <a:r>
              <a:rPr lang="en-US" dirty="0">
                <a:latin typeface="Courier New" charset="0"/>
              </a:rPr>
              <a:t>(rand() % 100) + 10;</a:t>
            </a:r>
            <a:endParaRPr lang="en-US" dirty="0">
              <a:latin typeface="Tahoma" charset="0"/>
            </a:endParaRPr>
          </a:p>
          <a:p>
            <a:pPr lvl="1" eaLnBrk="1" hangingPunct="1">
              <a:lnSpc>
                <a:spcPct val="90000"/>
              </a:lnSpc>
              <a:buFont typeface="Wingdings" charset="0"/>
              <a:buNone/>
            </a:pPr>
            <a:r>
              <a:rPr lang="en-US" dirty="0">
                <a:latin typeface="Courier New" charset="0"/>
              </a:rPr>
              <a:t>			         // from 10 to 109</a:t>
            </a:r>
            <a:endParaRPr lang="en-US" sz="2400" dirty="0">
              <a:latin typeface="Courier New" charset="0"/>
            </a:endParaRPr>
          </a:p>
        </p:txBody>
      </p:sp>
    </p:spTree>
    <p:extLst>
      <p:ext uri="{BB962C8B-B14F-4D97-AF65-F5344CB8AC3E}">
        <p14:creationId xmlns:p14="http://schemas.microsoft.com/office/powerpoint/2010/main" val="25200045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4819">
                                            <p:txEl>
                                              <p:pRg st="1" end="1"/>
                                            </p:txEl>
                                          </p:spTgt>
                                        </p:tgtEl>
                                        <p:attrNameLst>
                                          <p:attrName>style.visibility</p:attrName>
                                        </p:attrNameLst>
                                      </p:cBhvr>
                                      <p:to>
                                        <p:strVal val="visible"/>
                                      </p:to>
                                    </p:set>
                                    <p:animEffect transition="in" filter="box(in)">
                                      <p:cBhvr>
                                        <p:cTn id="7" dur="500"/>
                                        <p:tgtEl>
                                          <p:spTgt spid="34819">
                                            <p:txEl>
                                              <p:pRg st="1" end="1"/>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34819">
                                            <p:txEl>
                                              <p:pRg st="2" end="2"/>
                                            </p:txEl>
                                          </p:spTgt>
                                        </p:tgtEl>
                                        <p:attrNameLst>
                                          <p:attrName>style.visibility</p:attrName>
                                        </p:attrNameLst>
                                      </p:cBhvr>
                                      <p:to>
                                        <p:strVal val="visible"/>
                                      </p:to>
                                    </p:set>
                                    <p:animEffect transition="in" filter="box(in)">
                                      <p:cBhvr>
                                        <p:cTn id="10" dur="500"/>
                                        <p:tgtEl>
                                          <p:spTgt spid="34819">
                                            <p:txEl>
                                              <p:pRg st="2" end="2"/>
                                            </p:txEl>
                                          </p:spTgt>
                                        </p:tgtEl>
                                      </p:cBhvr>
                                    </p:animEffect>
                                  </p:childTnLst>
                                </p:cTn>
                              </p:par>
                              <p:par>
                                <p:cTn id="11" presetID="4" presetClass="entr" presetSubtype="16" fill="hold" nodeType="withEffect">
                                  <p:stCondLst>
                                    <p:cond delay="0"/>
                                  </p:stCondLst>
                                  <p:childTnLst>
                                    <p:set>
                                      <p:cBhvr>
                                        <p:cTn id="12" dur="1" fill="hold">
                                          <p:stCondLst>
                                            <p:cond delay="0"/>
                                          </p:stCondLst>
                                        </p:cTn>
                                        <p:tgtEl>
                                          <p:spTgt spid="34819">
                                            <p:txEl>
                                              <p:pRg st="3" end="3"/>
                                            </p:txEl>
                                          </p:spTgt>
                                        </p:tgtEl>
                                        <p:attrNameLst>
                                          <p:attrName>style.visibility</p:attrName>
                                        </p:attrNameLst>
                                      </p:cBhvr>
                                      <p:to>
                                        <p:strVal val="visible"/>
                                      </p:to>
                                    </p:set>
                                    <p:animEffect transition="in" filter="box(in)">
                                      <p:cBhvr>
                                        <p:cTn id="13" dur="500"/>
                                        <p:tgtEl>
                                          <p:spTgt spid="34819">
                                            <p:txEl>
                                              <p:pRg st="3" end="3"/>
                                            </p:txEl>
                                          </p:spTgt>
                                        </p:tgtEl>
                                      </p:cBhvr>
                                    </p:animEffect>
                                  </p:childTnLst>
                                </p:cTn>
                              </p:par>
                              <p:par>
                                <p:cTn id="14" presetID="4" presetClass="entr" presetSubtype="16" fill="hold" nodeType="withEffect">
                                  <p:stCondLst>
                                    <p:cond delay="0"/>
                                  </p:stCondLst>
                                  <p:childTnLst>
                                    <p:set>
                                      <p:cBhvr>
                                        <p:cTn id="15" dur="1" fill="hold">
                                          <p:stCondLst>
                                            <p:cond delay="0"/>
                                          </p:stCondLst>
                                        </p:cTn>
                                        <p:tgtEl>
                                          <p:spTgt spid="34819">
                                            <p:txEl>
                                              <p:pRg st="4" end="4"/>
                                            </p:txEl>
                                          </p:spTgt>
                                        </p:tgtEl>
                                        <p:attrNameLst>
                                          <p:attrName>style.visibility</p:attrName>
                                        </p:attrNameLst>
                                      </p:cBhvr>
                                      <p:to>
                                        <p:strVal val="visible"/>
                                      </p:to>
                                    </p:set>
                                    <p:animEffect transition="in" filter="box(in)">
                                      <p:cBhvr>
                                        <p:cTn id="16" dur="500"/>
                                        <p:tgtEl>
                                          <p:spTgt spid="348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lstStyle/>
          <a:p>
            <a:pPr eaLnBrk="1" hangingPunct="1"/>
            <a:r>
              <a:rPr lang="en-US" sz="4000">
                <a:latin typeface="Tahoma" charset="0"/>
              </a:rPr>
              <a:t>Find Maximum</a:t>
            </a:r>
          </a:p>
        </p:txBody>
      </p:sp>
      <p:sp>
        <p:nvSpPr>
          <p:cNvPr id="34819" name="Rectangle 3"/>
          <p:cNvSpPr>
            <a:spLocks noGrp="1" noChangeArrowheads="1"/>
          </p:cNvSpPr>
          <p:nvPr>
            <p:ph type="body" idx="1"/>
          </p:nvPr>
        </p:nvSpPr>
        <p:spPr/>
        <p:txBody>
          <a:bodyPr/>
          <a:lstStyle/>
          <a:p>
            <a:pPr eaLnBrk="1" hangingPunct="1">
              <a:lnSpc>
                <a:spcPct val="90000"/>
              </a:lnSpc>
            </a:pPr>
            <a:r>
              <a:rPr lang="en-US" sz="2400" dirty="0">
                <a:latin typeface="Tahoma" charset="0"/>
              </a:rPr>
              <a:t>Find maximum value in data array</a:t>
            </a:r>
          </a:p>
          <a:p>
            <a:pPr eaLnBrk="1" hangingPunct="1">
              <a:lnSpc>
                <a:spcPct val="90000"/>
              </a:lnSpc>
              <a:buFont typeface="Wingdings" charset="0"/>
              <a:buNone/>
            </a:pPr>
            <a:r>
              <a:rPr lang="en-US" sz="2400" dirty="0">
                <a:latin typeface="Courier New" charset="0"/>
              </a:rPr>
              <a:t>     </a:t>
            </a:r>
            <a:r>
              <a:rPr lang="en-US" sz="2400" dirty="0" err="1">
                <a:latin typeface="Courier New" charset="0"/>
              </a:rPr>
              <a:t>int</a:t>
            </a:r>
            <a:r>
              <a:rPr lang="en-US" sz="2400" dirty="0">
                <a:latin typeface="Courier New" charset="0"/>
              </a:rPr>
              <a:t> data[100], max, </a:t>
            </a:r>
            <a:r>
              <a:rPr lang="en-US" sz="2400" dirty="0" err="1">
                <a:latin typeface="Courier New" charset="0"/>
              </a:rPr>
              <a:t>i</a:t>
            </a:r>
            <a:r>
              <a:rPr lang="en-US" sz="2400" dirty="0">
                <a:latin typeface="Courier New" charset="0"/>
              </a:rPr>
              <a:t>; </a:t>
            </a:r>
          </a:p>
          <a:p>
            <a:pPr eaLnBrk="1" hangingPunct="1">
              <a:lnSpc>
                <a:spcPct val="90000"/>
              </a:lnSpc>
              <a:buFont typeface="Wingdings" charset="0"/>
              <a:buNone/>
            </a:pPr>
            <a:r>
              <a:rPr lang="en-US" sz="2400" dirty="0">
                <a:latin typeface="Courier New" charset="0"/>
              </a:rPr>
              <a:t>     for (</a:t>
            </a:r>
            <a:r>
              <a:rPr lang="en-US" sz="2400" dirty="0" err="1">
                <a:latin typeface="Courier New" charset="0"/>
              </a:rPr>
              <a:t>i</a:t>
            </a:r>
            <a:r>
              <a:rPr lang="en-US" sz="2400" dirty="0">
                <a:latin typeface="Courier New" charset="0"/>
              </a:rPr>
              <a:t>=0; </a:t>
            </a:r>
            <a:r>
              <a:rPr lang="en-US" sz="2400" dirty="0" err="1">
                <a:latin typeface="Courier New" charset="0"/>
              </a:rPr>
              <a:t>i</a:t>
            </a:r>
            <a:r>
              <a:rPr lang="en-US" sz="2400" dirty="0">
                <a:latin typeface="Courier New" charset="0"/>
              </a:rPr>
              <a:t>&lt;100; </a:t>
            </a:r>
            <a:r>
              <a:rPr lang="en-US" sz="2400" dirty="0" err="1">
                <a:latin typeface="Courier New" charset="0"/>
              </a:rPr>
              <a:t>i</a:t>
            </a:r>
            <a:r>
              <a:rPr lang="en-US" sz="2400" dirty="0">
                <a:latin typeface="Courier New" charset="0"/>
              </a:rPr>
              <a:t>++)</a:t>
            </a:r>
          </a:p>
          <a:p>
            <a:pPr lvl="1">
              <a:lnSpc>
                <a:spcPct val="90000"/>
              </a:lnSpc>
              <a:buNone/>
            </a:pPr>
            <a:r>
              <a:rPr lang="en-US" sz="2400" dirty="0">
                <a:latin typeface="Courier New" charset="0"/>
              </a:rPr>
              <a:t>       data[</a:t>
            </a:r>
            <a:r>
              <a:rPr lang="en-US" sz="2400" dirty="0" err="1">
                <a:latin typeface="Courier New" charset="0"/>
              </a:rPr>
              <a:t>i</a:t>
            </a:r>
            <a:r>
              <a:rPr lang="en-US" sz="2400" dirty="0">
                <a:latin typeface="Courier New" charset="0"/>
              </a:rPr>
              <a:t>] = </a:t>
            </a:r>
            <a:r>
              <a:rPr lang="en-US" dirty="0">
                <a:latin typeface="Courier New" charset="0"/>
              </a:rPr>
              <a:t>(rand() % 100) + 10;</a:t>
            </a:r>
            <a:endParaRPr lang="en-US" dirty="0">
              <a:latin typeface="Tahoma" charset="0"/>
            </a:endParaRPr>
          </a:p>
          <a:p>
            <a:pPr eaLnBrk="1" hangingPunct="1">
              <a:lnSpc>
                <a:spcPct val="90000"/>
              </a:lnSpc>
              <a:buFont typeface="Wingdings" charset="0"/>
              <a:buNone/>
            </a:pPr>
            <a:r>
              <a:rPr lang="en-US" sz="2400" dirty="0">
                <a:latin typeface="Courier New" charset="0"/>
              </a:rPr>
              <a:t>     max = data[0];</a:t>
            </a:r>
          </a:p>
          <a:p>
            <a:pPr lvl="1" eaLnBrk="1" hangingPunct="1">
              <a:lnSpc>
                <a:spcPct val="90000"/>
              </a:lnSpc>
              <a:buFont typeface="Wingdings" charset="0"/>
              <a:buNone/>
            </a:pPr>
            <a:r>
              <a:rPr lang="en-US" sz="2400" dirty="0">
                <a:latin typeface="Courier New" charset="0"/>
              </a:rPr>
              <a:t>   for (</a:t>
            </a:r>
            <a:r>
              <a:rPr lang="en-US" sz="2400" dirty="0" err="1">
                <a:latin typeface="Courier New" charset="0"/>
              </a:rPr>
              <a:t>i</a:t>
            </a:r>
            <a:r>
              <a:rPr lang="en-US" sz="2400" dirty="0">
                <a:latin typeface="Courier New" charset="0"/>
              </a:rPr>
              <a:t>=1; </a:t>
            </a:r>
            <a:r>
              <a:rPr lang="en-US" sz="2400" dirty="0" err="1">
                <a:latin typeface="Courier New" charset="0"/>
              </a:rPr>
              <a:t>i</a:t>
            </a:r>
            <a:r>
              <a:rPr lang="en-US" sz="2400" dirty="0">
                <a:latin typeface="Courier New" charset="0"/>
              </a:rPr>
              <a:t>&lt;100; </a:t>
            </a:r>
            <a:r>
              <a:rPr lang="en-US" sz="2400" dirty="0" err="1">
                <a:latin typeface="Courier New" charset="0"/>
              </a:rPr>
              <a:t>i</a:t>
            </a:r>
            <a:r>
              <a:rPr lang="en-US" sz="2400" dirty="0">
                <a:latin typeface="Courier New" charset="0"/>
              </a:rPr>
              <a:t>++) {</a:t>
            </a:r>
          </a:p>
          <a:p>
            <a:pPr lvl="1" eaLnBrk="1" hangingPunct="1">
              <a:lnSpc>
                <a:spcPct val="90000"/>
              </a:lnSpc>
              <a:buFont typeface="Wingdings" charset="0"/>
              <a:buNone/>
            </a:pPr>
            <a:r>
              <a:rPr lang="en-US" sz="2400" dirty="0">
                <a:latin typeface="Courier New" charset="0"/>
              </a:rPr>
              <a:t>      </a:t>
            </a:r>
            <a:r>
              <a:rPr lang="en-US" sz="2400" b="1" dirty="0">
                <a:latin typeface="Courier New" charset="0"/>
              </a:rPr>
              <a:t>if (data[</a:t>
            </a:r>
            <a:r>
              <a:rPr lang="en-US" sz="2400" b="1" dirty="0" err="1">
                <a:latin typeface="Courier New" charset="0"/>
              </a:rPr>
              <a:t>i</a:t>
            </a:r>
            <a:r>
              <a:rPr lang="en-US" sz="2400" b="1" dirty="0">
                <a:latin typeface="Courier New" charset="0"/>
              </a:rPr>
              <a:t>] &gt; max)</a:t>
            </a:r>
          </a:p>
          <a:p>
            <a:pPr lvl="1" eaLnBrk="1" hangingPunct="1">
              <a:lnSpc>
                <a:spcPct val="90000"/>
              </a:lnSpc>
              <a:buFont typeface="Wingdings" charset="0"/>
              <a:buNone/>
            </a:pPr>
            <a:r>
              <a:rPr lang="en-US" sz="2400" b="1" dirty="0">
                <a:latin typeface="Courier New" charset="0"/>
              </a:rPr>
              <a:t>          max = data[</a:t>
            </a:r>
            <a:r>
              <a:rPr lang="en-US" sz="2400" b="1" dirty="0" err="1">
                <a:latin typeface="Courier New" charset="0"/>
              </a:rPr>
              <a:t>i</a:t>
            </a:r>
            <a:r>
              <a:rPr lang="en-US" sz="2400" b="1" dirty="0">
                <a:latin typeface="Courier New" charset="0"/>
              </a:rPr>
              <a:t>];</a:t>
            </a:r>
          </a:p>
          <a:p>
            <a:pPr lvl="1" eaLnBrk="1" hangingPunct="1">
              <a:lnSpc>
                <a:spcPct val="90000"/>
              </a:lnSpc>
              <a:buFont typeface="Wingdings" charset="0"/>
              <a:buNone/>
            </a:pPr>
            <a:r>
              <a:rPr lang="en-US" sz="2400" dirty="0">
                <a:latin typeface="Courier New" charset="0"/>
              </a:rPr>
              <a:t>   }</a:t>
            </a:r>
          </a:p>
          <a:p>
            <a:pPr lvl="1" eaLnBrk="1" hangingPunct="1">
              <a:lnSpc>
                <a:spcPct val="90000"/>
              </a:lnSpc>
              <a:buFont typeface="Wingdings" charset="0"/>
              <a:buNone/>
            </a:pPr>
            <a:r>
              <a:rPr lang="en-US" sz="2400" dirty="0">
                <a:latin typeface="Courier New" charset="0"/>
              </a:rPr>
              <a:t>   </a:t>
            </a:r>
            <a:r>
              <a:rPr lang="en-US" sz="2400" dirty="0" err="1">
                <a:latin typeface="Courier New" charset="0"/>
              </a:rPr>
              <a:t>printf</a:t>
            </a:r>
            <a:r>
              <a:rPr lang="en-US" sz="2400" dirty="0">
                <a:latin typeface="Courier New" charset="0"/>
              </a:rPr>
              <a:t>("Max = %d\</a:t>
            </a:r>
            <a:r>
              <a:rPr lang="en-US" sz="2400" dirty="0" err="1">
                <a:latin typeface="Courier New" charset="0"/>
              </a:rPr>
              <a:t>n",max</a:t>
            </a:r>
            <a:r>
              <a:rPr lang="en-US" sz="2400" dirty="0">
                <a:latin typeface="Courier New" charset="0"/>
              </a:rPr>
              <a:t>);</a:t>
            </a:r>
          </a:p>
        </p:txBody>
      </p:sp>
    </p:spTree>
    <p:extLst>
      <p:ext uri="{BB962C8B-B14F-4D97-AF65-F5344CB8AC3E}">
        <p14:creationId xmlns:p14="http://schemas.microsoft.com/office/powerpoint/2010/main" val="1921087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4819">
                                            <p:txEl>
                                              <p:pRg st="1" end="1"/>
                                            </p:txEl>
                                          </p:spTgt>
                                        </p:tgtEl>
                                        <p:attrNameLst>
                                          <p:attrName>style.visibility</p:attrName>
                                        </p:attrNameLst>
                                      </p:cBhvr>
                                      <p:to>
                                        <p:strVal val="visible"/>
                                      </p:to>
                                    </p:set>
                                    <p:animEffect transition="in" filter="box(in)">
                                      <p:cBhvr>
                                        <p:cTn id="7" dur="500"/>
                                        <p:tgtEl>
                                          <p:spTgt spid="34819">
                                            <p:txEl>
                                              <p:pRg st="1" end="1"/>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34819">
                                            <p:txEl>
                                              <p:pRg st="2" end="2"/>
                                            </p:txEl>
                                          </p:spTgt>
                                        </p:tgtEl>
                                        <p:attrNameLst>
                                          <p:attrName>style.visibility</p:attrName>
                                        </p:attrNameLst>
                                      </p:cBhvr>
                                      <p:to>
                                        <p:strVal val="visible"/>
                                      </p:to>
                                    </p:set>
                                    <p:animEffect transition="in" filter="box(in)">
                                      <p:cBhvr>
                                        <p:cTn id="10" dur="500"/>
                                        <p:tgtEl>
                                          <p:spTgt spid="34819">
                                            <p:txEl>
                                              <p:pRg st="2" end="2"/>
                                            </p:txEl>
                                          </p:spTgt>
                                        </p:tgtEl>
                                      </p:cBhvr>
                                    </p:animEffect>
                                  </p:childTnLst>
                                </p:cTn>
                              </p:par>
                              <p:par>
                                <p:cTn id="11" presetID="4" presetClass="entr" presetSubtype="16" fill="hold" nodeType="withEffect">
                                  <p:stCondLst>
                                    <p:cond delay="0"/>
                                  </p:stCondLst>
                                  <p:childTnLst>
                                    <p:set>
                                      <p:cBhvr>
                                        <p:cTn id="12" dur="1" fill="hold">
                                          <p:stCondLst>
                                            <p:cond delay="0"/>
                                          </p:stCondLst>
                                        </p:cTn>
                                        <p:tgtEl>
                                          <p:spTgt spid="34819">
                                            <p:txEl>
                                              <p:pRg st="3" end="3"/>
                                            </p:txEl>
                                          </p:spTgt>
                                        </p:tgtEl>
                                        <p:attrNameLst>
                                          <p:attrName>style.visibility</p:attrName>
                                        </p:attrNameLst>
                                      </p:cBhvr>
                                      <p:to>
                                        <p:strVal val="visible"/>
                                      </p:to>
                                    </p:set>
                                    <p:animEffect transition="in" filter="box(in)">
                                      <p:cBhvr>
                                        <p:cTn id="13" dur="500"/>
                                        <p:tgtEl>
                                          <p:spTgt spid="34819">
                                            <p:txEl>
                                              <p:pRg st="3" end="3"/>
                                            </p:txEl>
                                          </p:spTgt>
                                        </p:tgtEl>
                                      </p:cBhvr>
                                    </p:animEffect>
                                  </p:childTnLst>
                                </p:cTn>
                              </p:par>
                              <p:par>
                                <p:cTn id="14" presetID="4" presetClass="entr" presetSubtype="16" fill="hold" nodeType="withEffect">
                                  <p:stCondLst>
                                    <p:cond delay="0"/>
                                  </p:stCondLst>
                                  <p:childTnLst>
                                    <p:set>
                                      <p:cBhvr>
                                        <p:cTn id="15" dur="1" fill="hold">
                                          <p:stCondLst>
                                            <p:cond delay="0"/>
                                          </p:stCondLst>
                                        </p:cTn>
                                        <p:tgtEl>
                                          <p:spTgt spid="34819">
                                            <p:txEl>
                                              <p:pRg st="4" end="4"/>
                                            </p:txEl>
                                          </p:spTgt>
                                        </p:tgtEl>
                                        <p:attrNameLst>
                                          <p:attrName>style.visibility</p:attrName>
                                        </p:attrNameLst>
                                      </p:cBhvr>
                                      <p:to>
                                        <p:strVal val="visible"/>
                                      </p:to>
                                    </p:set>
                                    <p:animEffect transition="in" filter="box(in)">
                                      <p:cBhvr>
                                        <p:cTn id="16" dur="500"/>
                                        <p:tgtEl>
                                          <p:spTgt spid="34819">
                                            <p:txEl>
                                              <p:pRg st="4" end="4"/>
                                            </p:txEl>
                                          </p:spTgt>
                                        </p:tgtEl>
                                      </p:cBhvr>
                                    </p:animEffect>
                                  </p:childTnLst>
                                </p:cTn>
                              </p:par>
                              <p:par>
                                <p:cTn id="17" presetID="4" presetClass="entr" presetSubtype="16" fill="hold" nodeType="withEffect">
                                  <p:stCondLst>
                                    <p:cond delay="0"/>
                                  </p:stCondLst>
                                  <p:childTnLst>
                                    <p:set>
                                      <p:cBhvr>
                                        <p:cTn id="18" dur="1" fill="hold">
                                          <p:stCondLst>
                                            <p:cond delay="0"/>
                                          </p:stCondLst>
                                        </p:cTn>
                                        <p:tgtEl>
                                          <p:spTgt spid="34819">
                                            <p:txEl>
                                              <p:pRg st="5" end="5"/>
                                            </p:txEl>
                                          </p:spTgt>
                                        </p:tgtEl>
                                        <p:attrNameLst>
                                          <p:attrName>style.visibility</p:attrName>
                                        </p:attrNameLst>
                                      </p:cBhvr>
                                      <p:to>
                                        <p:strVal val="visible"/>
                                      </p:to>
                                    </p:set>
                                    <p:animEffect transition="in" filter="box(in)">
                                      <p:cBhvr>
                                        <p:cTn id="19" dur="500"/>
                                        <p:tgtEl>
                                          <p:spTgt spid="34819">
                                            <p:txEl>
                                              <p:pRg st="5" end="5"/>
                                            </p:txEl>
                                          </p:spTgt>
                                        </p:tgtEl>
                                      </p:cBhvr>
                                    </p:animEffect>
                                  </p:childTnLst>
                                </p:cTn>
                              </p:par>
                              <p:par>
                                <p:cTn id="20" presetID="4" presetClass="entr" presetSubtype="16" fill="hold" nodeType="withEffect">
                                  <p:stCondLst>
                                    <p:cond delay="0"/>
                                  </p:stCondLst>
                                  <p:childTnLst>
                                    <p:set>
                                      <p:cBhvr>
                                        <p:cTn id="21" dur="1" fill="hold">
                                          <p:stCondLst>
                                            <p:cond delay="0"/>
                                          </p:stCondLst>
                                        </p:cTn>
                                        <p:tgtEl>
                                          <p:spTgt spid="34819">
                                            <p:txEl>
                                              <p:pRg st="8" end="8"/>
                                            </p:txEl>
                                          </p:spTgt>
                                        </p:tgtEl>
                                        <p:attrNameLst>
                                          <p:attrName>style.visibility</p:attrName>
                                        </p:attrNameLst>
                                      </p:cBhvr>
                                      <p:to>
                                        <p:strVal val="visible"/>
                                      </p:to>
                                    </p:set>
                                    <p:animEffect transition="in" filter="box(in)">
                                      <p:cBhvr>
                                        <p:cTn id="22" dur="500"/>
                                        <p:tgtEl>
                                          <p:spTgt spid="34819">
                                            <p:txEl>
                                              <p:pRg st="8" end="8"/>
                                            </p:txEl>
                                          </p:spTgt>
                                        </p:tgtEl>
                                      </p:cBhvr>
                                    </p:animEffect>
                                  </p:childTnLst>
                                </p:cTn>
                              </p:par>
                              <p:par>
                                <p:cTn id="23" presetID="4" presetClass="entr" presetSubtype="16" fill="hold" nodeType="withEffect">
                                  <p:stCondLst>
                                    <p:cond delay="0"/>
                                  </p:stCondLst>
                                  <p:childTnLst>
                                    <p:set>
                                      <p:cBhvr>
                                        <p:cTn id="24" dur="1" fill="hold">
                                          <p:stCondLst>
                                            <p:cond delay="0"/>
                                          </p:stCondLst>
                                        </p:cTn>
                                        <p:tgtEl>
                                          <p:spTgt spid="34819">
                                            <p:txEl>
                                              <p:pRg st="9" end="9"/>
                                            </p:txEl>
                                          </p:spTgt>
                                        </p:tgtEl>
                                        <p:attrNameLst>
                                          <p:attrName>style.visibility</p:attrName>
                                        </p:attrNameLst>
                                      </p:cBhvr>
                                      <p:to>
                                        <p:strVal val="visible"/>
                                      </p:to>
                                    </p:set>
                                    <p:animEffect transition="in" filter="box(in)">
                                      <p:cBhvr>
                                        <p:cTn id="25" dur="500"/>
                                        <p:tgtEl>
                                          <p:spTgt spid="34819">
                                            <p:txEl>
                                              <p:pRg st="9" end="9"/>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16" fill="hold" nodeType="clickEffect">
                                  <p:stCondLst>
                                    <p:cond delay="0"/>
                                  </p:stCondLst>
                                  <p:childTnLst>
                                    <p:set>
                                      <p:cBhvr>
                                        <p:cTn id="29" dur="1" fill="hold">
                                          <p:stCondLst>
                                            <p:cond delay="0"/>
                                          </p:stCondLst>
                                        </p:cTn>
                                        <p:tgtEl>
                                          <p:spTgt spid="34819">
                                            <p:txEl>
                                              <p:pRg st="6" end="6"/>
                                            </p:txEl>
                                          </p:spTgt>
                                        </p:tgtEl>
                                        <p:attrNameLst>
                                          <p:attrName>style.visibility</p:attrName>
                                        </p:attrNameLst>
                                      </p:cBhvr>
                                      <p:to>
                                        <p:strVal val="visible"/>
                                      </p:to>
                                    </p:set>
                                    <p:animEffect transition="in" filter="box(in)">
                                      <p:cBhvr>
                                        <p:cTn id="30" dur="500"/>
                                        <p:tgtEl>
                                          <p:spTgt spid="34819">
                                            <p:txEl>
                                              <p:pRg st="6" end="6"/>
                                            </p:txEl>
                                          </p:spTgt>
                                        </p:tgtEl>
                                      </p:cBhvr>
                                    </p:animEffect>
                                  </p:childTnLst>
                                </p:cTn>
                              </p:par>
                              <p:par>
                                <p:cTn id="31" presetID="4" presetClass="entr" presetSubtype="16" fill="hold" nodeType="withEffect">
                                  <p:stCondLst>
                                    <p:cond delay="0"/>
                                  </p:stCondLst>
                                  <p:childTnLst>
                                    <p:set>
                                      <p:cBhvr>
                                        <p:cTn id="32" dur="1" fill="hold">
                                          <p:stCondLst>
                                            <p:cond delay="0"/>
                                          </p:stCondLst>
                                        </p:cTn>
                                        <p:tgtEl>
                                          <p:spTgt spid="34819">
                                            <p:txEl>
                                              <p:pRg st="7" end="7"/>
                                            </p:txEl>
                                          </p:spTgt>
                                        </p:tgtEl>
                                        <p:attrNameLst>
                                          <p:attrName>style.visibility</p:attrName>
                                        </p:attrNameLst>
                                      </p:cBhvr>
                                      <p:to>
                                        <p:strVal val="visible"/>
                                      </p:to>
                                    </p:set>
                                    <p:animEffect transition="in" filter="box(in)">
                                      <p:cBhvr>
                                        <p:cTn id="33" dur="500"/>
                                        <p:tgtEl>
                                          <p:spTgt spid="3481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4"/>
          <p:cNvSpPr>
            <a:spLocks noGrp="1" noChangeArrowheads="1"/>
          </p:cNvSpPr>
          <p:nvPr>
            <p:ph type="title"/>
          </p:nvPr>
        </p:nvSpPr>
        <p:spPr>
          <a:xfrm>
            <a:off x="466725" y="274638"/>
            <a:ext cx="8220075" cy="1143000"/>
          </a:xfrm>
        </p:spPr>
        <p:txBody>
          <a:bodyPr/>
          <a:lstStyle/>
          <a:p>
            <a:pPr eaLnBrk="1" hangingPunct="1"/>
            <a:r>
              <a:rPr lang="en-US">
                <a:latin typeface="Tahoma" charset="0"/>
              </a:rPr>
              <a:t>Find average</a:t>
            </a:r>
          </a:p>
        </p:txBody>
      </p:sp>
      <p:sp>
        <p:nvSpPr>
          <p:cNvPr id="167941" name="Rectangle 5"/>
          <p:cNvSpPr>
            <a:spLocks noChangeArrowheads="1"/>
          </p:cNvSpPr>
          <p:nvPr/>
        </p:nvSpPr>
        <p:spPr bwMode="auto">
          <a:xfrm>
            <a:off x="466725" y="1417638"/>
            <a:ext cx="8488363" cy="4714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folHlink"/>
              </a:buClr>
              <a:buSzPct val="60000"/>
              <a:buFont typeface="Wingdings" charset="0"/>
              <a:buChar char="n"/>
            </a:pPr>
            <a:r>
              <a:rPr lang="en-US" sz="2400" dirty="0"/>
              <a:t>Find average of values in data array</a:t>
            </a:r>
          </a:p>
          <a:p>
            <a:pPr marL="342900" indent="-342900" eaLnBrk="1" hangingPunct="1">
              <a:lnSpc>
                <a:spcPct val="90000"/>
              </a:lnSpc>
              <a:spcBef>
                <a:spcPct val="20000"/>
              </a:spcBef>
              <a:buClr>
                <a:schemeClr val="folHlink"/>
              </a:buClr>
              <a:buSzPct val="60000"/>
              <a:buFont typeface="Wingdings" charset="0"/>
              <a:buNone/>
            </a:pPr>
            <a:r>
              <a:rPr lang="en-US" sz="2400" dirty="0">
                <a:latin typeface="Courier New" charset="0"/>
              </a:rPr>
              <a:t>     </a:t>
            </a:r>
            <a:r>
              <a:rPr lang="en-US" sz="2400" dirty="0" err="1">
                <a:latin typeface="Courier New" charset="0"/>
              </a:rPr>
              <a:t>int</a:t>
            </a:r>
            <a:r>
              <a:rPr lang="en-US" sz="2400" dirty="0">
                <a:latin typeface="Courier New" charset="0"/>
              </a:rPr>
              <a:t> data[100], sum, </a:t>
            </a:r>
            <a:r>
              <a:rPr lang="en-US" sz="2400" dirty="0" err="1">
                <a:latin typeface="Courier New" charset="0"/>
              </a:rPr>
              <a:t>i</a:t>
            </a:r>
            <a:r>
              <a:rPr lang="en-US" sz="2400" dirty="0">
                <a:latin typeface="Courier New" charset="0"/>
              </a:rPr>
              <a:t>; </a:t>
            </a:r>
          </a:p>
          <a:p>
            <a:pPr marL="342900" indent="-342900" eaLnBrk="1" hangingPunct="1">
              <a:lnSpc>
                <a:spcPct val="90000"/>
              </a:lnSpc>
              <a:spcBef>
                <a:spcPct val="20000"/>
              </a:spcBef>
              <a:buClr>
                <a:schemeClr val="folHlink"/>
              </a:buClr>
              <a:buSzPct val="60000"/>
              <a:buFont typeface="Wingdings" charset="0"/>
              <a:buNone/>
            </a:pPr>
            <a:r>
              <a:rPr lang="en-US" sz="2400" dirty="0">
                <a:latin typeface="Courier New" charset="0"/>
              </a:rPr>
              <a:t>     double </a:t>
            </a:r>
            <a:r>
              <a:rPr lang="en-US" sz="2400" dirty="0" err="1">
                <a:latin typeface="Courier New" charset="0"/>
              </a:rPr>
              <a:t>avg</a:t>
            </a:r>
            <a:r>
              <a:rPr lang="en-US" sz="2400" dirty="0">
                <a:latin typeface="Courier New" charset="0"/>
              </a:rPr>
              <a:t>; </a:t>
            </a:r>
          </a:p>
          <a:p>
            <a:pPr marL="342900" indent="-342900" eaLnBrk="1" hangingPunct="1">
              <a:lnSpc>
                <a:spcPct val="90000"/>
              </a:lnSpc>
              <a:spcBef>
                <a:spcPct val="20000"/>
              </a:spcBef>
              <a:buClr>
                <a:schemeClr val="folHlink"/>
              </a:buClr>
              <a:buSzPct val="60000"/>
              <a:buFont typeface="Wingdings" charset="0"/>
              <a:buNone/>
            </a:pPr>
            <a:r>
              <a:rPr lang="en-US" sz="2400" dirty="0">
                <a:latin typeface="Courier New" charset="0"/>
              </a:rPr>
              <a:t>     for (</a:t>
            </a:r>
            <a:r>
              <a:rPr lang="en-US" sz="2400" dirty="0" err="1">
                <a:latin typeface="Courier New" charset="0"/>
              </a:rPr>
              <a:t>i</a:t>
            </a:r>
            <a:r>
              <a:rPr lang="en-US" sz="2400" dirty="0">
                <a:latin typeface="Courier New" charset="0"/>
              </a:rPr>
              <a:t>=0; </a:t>
            </a:r>
            <a:r>
              <a:rPr lang="en-US" sz="2400" dirty="0" err="1">
                <a:latin typeface="Courier New" charset="0"/>
              </a:rPr>
              <a:t>i</a:t>
            </a:r>
            <a:r>
              <a:rPr lang="en-US" sz="2400" dirty="0">
                <a:latin typeface="Courier New" charset="0"/>
              </a:rPr>
              <a:t>&lt;100; </a:t>
            </a:r>
            <a:r>
              <a:rPr lang="en-US" sz="2400" dirty="0" err="1">
                <a:latin typeface="Courier New" charset="0"/>
              </a:rPr>
              <a:t>i</a:t>
            </a:r>
            <a:r>
              <a:rPr lang="en-US" sz="2400" dirty="0">
                <a:latin typeface="Courier New" charset="0"/>
              </a:rPr>
              <a:t>++)</a:t>
            </a:r>
          </a:p>
          <a:p>
            <a:pPr lvl="1">
              <a:lnSpc>
                <a:spcPct val="90000"/>
              </a:lnSpc>
              <a:buNone/>
            </a:pPr>
            <a:r>
              <a:rPr lang="en-US" sz="2000" dirty="0">
                <a:latin typeface="Courier New" charset="0"/>
              </a:rPr>
              <a:t>       </a:t>
            </a:r>
            <a:r>
              <a:rPr lang="en-US" sz="2400" dirty="0">
                <a:latin typeface="Courier New" charset="0"/>
              </a:rPr>
              <a:t>data[</a:t>
            </a:r>
            <a:r>
              <a:rPr lang="en-US" sz="2400" dirty="0" err="1">
                <a:latin typeface="Courier New" charset="0"/>
              </a:rPr>
              <a:t>i</a:t>
            </a:r>
            <a:r>
              <a:rPr lang="en-US" sz="2400" dirty="0">
                <a:latin typeface="Courier New" charset="0"/>
              </a:rPr>
              <a:t>] = (rand() % 100) + 10;</a:t>
            </a:r>
            <a:endParaRPr lang="en-US" sz="2400" dirty="0">
              <a:latin typeface="Tahoma" charset="0"/>
            </a:endParaRPr>
          </a:p>
          <a:p>
            <a:pPr marL="342900" indent="-342900" eaLnBrk="1" hangingPunct="1">
              <a:lnSpc>
                <a:spcPct val="90000"/>
              </a:lnSpc>
              <a:spcBef>
                <a:spcPct val="20000"/>
              </a:spcBef>
              <a:buClr>
                <a:schemeClr val="folHlink"/>
              </a:buClr>
              <a:buSzPct val="60000"/>
              <a:buFont typeface="Wingdings" charset="0"/>
              <a:buNone/>
            </a:pPr>
            <a:r>
              <a:rPr lang="en-US" sz="2400" dirty="0">
                <a:latin typeface="Courier New" charset="0"/>
              </a:rPr>
              <a:t>     </a:t>
            </a:r>
          </a:p>
        </p:txBody>
      </p:sp>
    </p:spTree>
    <p:extLst>
      <p:ext uri="{BB962C8B-B14F-4D97-AF65-F5344CB8AC3E}">
        <p14:creationId xmlns:p14="http://schemas.microsoft.com/office/powerpoint/2010/main" val="38046146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4"/>
          <p:cNvSpPr>
            <a:spLocks noGrp="1" noChangeArrowheads="1"/>
          </p:cNvSpPr>
          <p:nvPr>
            <p:ph type="title"/>
          </p:nvPr>
        </p:nvSpPr>
        <p:spPr>
          <a:xfrm>
            <a:off x="466725" y="274638"/>
            <a:ext cx="8220075" cy="1143000"/>
          </a:xfrm>
        </p:spPr>
        <p:txBody>
          <a:bodyPr/>
          <a:lstStyle/>
          <a:p>
            <a:pPr eaLnBrk="1" hangingPunct="1"/>
            <a:r>
              <a:rPr lang="en-US">
                <a:latin typeface="Tahoma" charset="0"/>
              </a:rPr>
              <a:t>Find average</a:t>
            </a:r>
          </a:p>
        </p:txBody>
      </p:sp>
      <p:sp>
        <p:nvSpPr>
          <p:cNvPr id="167941" name="Rectangle 5"/>
          <p:cNvSpPr>
            <a:spLocks noChangeArrowheads="1"/>
          </p:cNvSpPr>
          <p:nvPr/>
        </p:nvSpPr>
        <p:spPr bwMode="auto">
          <a:xfrm>
            <a:off x="466725" y="1417638"/>
            <a:ext cx="8488363" cy="4714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folHlink"/>
              </a:buClr>
              <a:buSzPct val="60000"/>
              <a:buFont typeface="Wingdings" charset="0"/>
              <a:buChar char="n"/>
            </a:pPr>
            <a:r>
              <a:rPr lang="en-US" sz="2400" dirty="0"/>
              <a:t>Find average of values in data array</a:t>
            </a:r>
          </a:p>
          <a:p>
            <a:pPr marL="342900" indent="-342900" eaLnBrk="1" hangingPunct="1">
              <a:lnSpc>
                <a:spcPct val="90000"/>
              </a:lnSpc>
              <a:spcBef>
                <a:spcPct val="20000"/>
              </a:spcBef>
              <a:buClr>
                <a:schemeClr val="folHlink"/>
              </a:buClr>
              <a:buSzPct val="60000"/>
              <a:buFont typeface="Wingdings" charset="0"/>
              <a:buNone/>
            </a:pPr>
            <a:r>
              <a:rPr lang="en-US" sz="2400" dirty="0">
                <a:latin typeface="Courier New" charset="0"/>
              </a:rPr>
              <a:t>     </a:t>
            </a:r>
            <a:r>
              <a:rPr lang="en-US" sz="2400" dirty="0" err="1">
                <a:latin typeface="Courier New" charset="0"/>
              </a:rPr>
              <a:t>int</a:t>
            </a:r>
            <a:r>
              <a:rPr lang="en-US" sz="2400" dirty="0">
                <a:latin typeface="Courier New" charset="0"/>
              </a:rPr>
              <a:t> data[100], sum, i; </a:t>
            </a:r>
          </a:p>
          <a:p>
            <a:pPr marL="342900" indent="-342900" eaLnBrk="1" hangingPunct="1">
              <a:lnSpc>
                <a:spcPct val="90000"/>
              </a:lnSpc>
              <a:spcBef>
                <a:spcPct val="20000"/>
              </a:spcBef>
              <a:buClr>
                <a:schemeClr val="folHlink"/>
              </a:buClr>
              <a:buSzPct val="60000"/>
              <a:buFont typeface="Wingdings" charset="0"/>
              <a:buNone/>
            </a:pPr>
            <a:r>
              <a:rPr lang="en-US" sz="2400" dirty="0">
                <a:latin typeface="Courier New" charset="0"/>
              </a:rPr>
              <a:t>     double </a:t>
            </a:r>
            <a:r>
              <a:rPr lang="en-US" sz="2400" dirty="0" err="1">
                <a:latin typeface="Courier New" charset="0"/>
              </a:rPr>
              <a:t>avg</a:t>
            </a:r>
            <a:r>
              <a:rPr lang="en-US" sz="2400" dirty="0">
                <a:latin typeface="Courier New" charset="0"/>
              </a:rPr>
              <a:t>; </a:t>
            </a:r>
          </a:p>
          <a:p>
            <a:pPr marL="342900" indent="-342900" eaLnBrk="1" hangingPunct="1">
              <a:lnSpc>
                <a:spcPct val="90000"/>
              </a:lnSpc>
              <a:spcBef>
                <a:spcPct val="20000"/>
              </a:spcBef>
              <a:buClr>
                <a:schemeClr val="folHlink"/>
              </a:buClr>
              <a:buSzPct val="60000"/>
              <a:buFont typeface="Wingdings" charset="0"/>
              <a:buNone/>
            </a:pPr>
            <a:r>
              <a:rPr lang="en-US" sz="2400" dirty="0">
                <a:latin typeface="Courier New" charset="0"/>
              </a:rPr>
              <a:t>     for (</a:t>
            </a:r>
            <a:r>
              <a:rPr lang="en-US" sz="2400" dirty="0" err="1">
                <a:latin typeface="Courier New" charset="0"/>
              </a:rPr>
              <a:t>i</a:t>
            </a:r>
            <a:r>
              <a:rPr lang="en-US" sz="2400" dirty="0">
                <a:latin typeface="Courier New" charset="0"/>
              </a:rPr>
              <a:t>=0; </a:t>
            </a:r>
            <a:r>
              <a:rPr lang="en-US" sz="2400" dirty="0" err="1">
                <a:latin typeface="Courier New" charset="0"/>
              </a:rPr>
              <a:t>i</a:t>
            </a:r>
            <a:r>
              <a:rPr lang="en-US" sz="2400" dirty="0">
                <a:latin typeface="Courier New" charset="0"/>
              </a:rPr>
              <a:t>&lt;100; </a:t>
            </a:r>
            <a:r>
              <a:rPr lang="en-US" sz="2400" dirty="0" err="1">
                <a:latin typeface="Courier New" charset="0"/>
              </a:rPr>
              <a:t>i</a:t>
            </a:r>
            <a:r>
              <a:rPr lang="en-US" sz="2400" dirty="0">
                <a:latin typeface="Courier New" charset="0"/>
              </a:rPr>
              <a:t>++)</a:t>
            </a:r>
          </a:p>
          <a:p>
            <a:pPr lvl="1">
              <a:lnSpc>
                <a:spcPct val="90000"/>
              </a:lnSpc>
              <a:buNone/>
            </a:pPr>
            <a:r>
              <a:rPr lang="en-US" sz="2000" dirty="0">
                <a:latin typeface="Courier New" charset="0"/>
              </a:rPr>
              <a:t>       </a:t>
            </a:r>
            <a:r>
              <a:rPr lang="en-US" sz="2400" dirty="0">
                <a:latin typeface="Courier New" charset="0"/>
              </a:rPr>
              <a:t>data[</a:t>
            </a:r>
            <a:r>
              <a:rPr lang="en-US" sz="2400" dirty="0" err="1">
                <a:latin typeface="Courier New" charset="0"/>
              </a:rPr>
              <a:t>i</a:t>
            </a:r>
            <a:r>
              <a:rPr lang="en-US" sz="2400" dirty="0">
                <a:latin typeface="Courier New" charset="0"/>
              </a:rPr>
              <a:t>] = (rand() % 100) + 10;</a:t>
            </a:r>
            <a:endParaRPr lang="en-US" sz="2400" dirty="0">
              <a:latin typeface="Tahoma" charset="0"/>
            </a:endParaRPr>
          </a:p>
          <a:p>
            <a:pPr marL="342900" indent="-342900" eaLnBrk="1" hangingPunct="1">
              <a:lnSpc>
                <a:spcPct val="90000"/>
              </a:lnSpc>
              <a:spcBef>
                <a:spcPct val="20000"/>
              </a:spcBef>
              <a:buClr>
                <a:schemeClr val="folHlink"/>
              </a:buClr>
              <a:buSzPct val="60000"/>
              <a:buFont typeface="Wingdings" charset="0"/>
              <a:buNone/>
            </a:pPr>
            <a:r>
              <a:rPr lang="en-US" sz="2400" dirty="0">
                <a:latin typeface="Courier New" charset="0"/>
              </a:rPr>
              <a:t>     sum = 0;</a:t>
            </a:r>
          </a:p>
          <a:p>
            <a:pPr marL="342900" indent="-342900" eaLnBrk="1" hangingPunct="1">
              <a:lnSpc>
                <a:spcPct val="90000"/>
              </a:lnSpc>
              <a:spcBef>
                <a:spcPct val="20000"/>
              </a:spcBef>
              <a:buClr>
                <a:schemeClr val="folHlink"/>
              </a:buClr>
              <a:buSzPct val="60000"/>
              <a:buFont typeface="Wingdings" charset="0"/>
              <a:buNone/>
            </a:pPr>
            <a:r>
              <a:rPr lang="en-US" sz="2400" dirty="0">
                <a:latin typeface="Courier New" charset="0"/>
              </a:rPr>
              <a:t>     for (</a:t>
            </a:r>
            <a:r>
              <a:rPr lang="en-US" sz="2400" dirty="0" err="1">
                <a:latin typeface="Courier New" charset="0"/>
              </a:rPr>
              <a:t>i</a:t>
            </a:r>
            <a:r>
              <a:rPr lang="en-US" sz="2400" dirty="0">
                <a:latin typeface="Courier New" charset="0"/>
              </a:rPr>
              <a:t>=0; </a:t>
            </a:r>
            <a:r>
              <a:rPr lang="en-US" sz="2400" dirty="0" err="1">
                <a:latin typeface="Courier New" charset="0"/>
              </a:rPr>
              <a:t>i</a:t>
            </a:r>
            <a:r>
              <a:rPr lang="en-US" sz="2400" dirty="0">
                <a:latin typeface="Courier New" charset="0"/>
              </a:rPr>
              <a:t>&lt;100; </a:t>
            </a:r>
            <a:r>
              <a:rPr lang="en-US" sz="2400" dirty="0" err="1">
                <a:latin typeface="Courier New" charset="0"/>
              </a:rPr>
              <a:t>i</a:t>
            </a:r>
            <a:r>
              <a:rPr lang="en-US" sz="2400" dirty="0">
                <a:latin typeface="Courier New" charset="0"/>
              </a:rPr>
              <a:t>++){</a:t>
            </a:r>
          </a:p>
          <a:p>
            <a:pPr marL="742950" lvl="1" indent="-285750" eaLnBrk="1" hangingPunct="1">
              <a:lnSpc>
                <a:spcPct val="90000"/>
              </a:lnSpc>
              <a:spcBef>
                <a:spcPct val="20000"/>
              </a:spcBef>
              <a:buClr>
                <a:schemeClr val="hlink"/>
              </a:buClr>
              <a:buSzPct val="55000"/>
              <a:buFont typeface="Wingdings" charset="0"/>
              <a:buNone/>
            </a:pPr>
            <a:r>
              <a:rPr lang="en-US" sz="2400" dirty="0">
                <a:latin typeface="Courier New" charset="0"/>
              </a:rPr>
              <a:t>      </a:t>
            </a:r>
            <a:r>
              <a:rPr lang="en-US" sz="2400" b="1" dirty="0">
                <a:latin typeface="Courier New" charset="0"/>
              </a:rPr>
              <a:t>sum = sum + data[</a:t>
            </a:r>
            <a:r>
              <a:rPr lang="en-US" sz="2400" b="1" dirty="0" err="1">
                <a:latin typeface="Courier New" charset="0"/>
              </a:rPr>
              <a:t>i</a:t>
            </a:r>
            <a:r>
              <a:rPr lang="en-US" sz="2400" b="1" dirty="0">
                <a:latin typeface="Courier New" charset="0"/>
              </a:rPr>
              <a:t>];</a:t>
            </a:r>
          </a:p>
          <a:p>
            <a:pPr marL="742950" lvl="1" indent="-285750" eaLnBrk="1" hangingPunct="1">
              <a:lnSpc>
                <a:spcPct val="90000"/>
              </a:lnSpc>
              <a:spcBef>
                <a:spcPct val="20000"/>
              </a:spcBef>
              <a:buClr>
                <a:schemeClr val="hlink"/>
              </a:buClr>
              <a:buSzPct val="55000"/>
              <a:buFont typeface="Wingdings" charset="0"/>
              <a:buNone/>
            </a:pPr>
            <a:r>
              <a:rPr lang="en-US" sz="2400" b="1" dirty="0">
                <a:latin typeface="Courier New" charset="0"/>
              </a:rPr>
              <a:t>  </a:t>
            </a:r>
            <a:r>
              <a:rPr lang="en-US" sz="2400" dirty="0">
                <a:latin typeface="Courier New" charset="0"/>
              </a:rPr>
              <a:t>}</a:t>
            </a:r>
          </a:p>
          <a:p>
            <a:pPr marL="742950" lvl="1" indent="-285750" eaLnBrk="1" hangingPunct="1">
              <a:lnSpc>
                <a:spcPct val="90000"/>
              </a:lnSpc>
              <a:spcBef>
                <a:spcPct val="20000"/>
              </a:spcBef>
              <a:buClr>
                <a:schemeClr val="hlink"/>
              </a:buClr>
              <a:buSzPct val="55000"/>
              <a:buFont typeface="Wingdings" charset="0"/>
              <a:buNone/>
            </a:pPr>
            <a:r>
              <a:rPr lang="en-US" sz="2400" dirty="0">
                <a:latin typeface="Courier New" charset="0"/>
              </a:rPr>
              <a:t>  </a:t>
            </a:r>
            <a:r>
              <a:rPr lang="en-US" sz="2400" dirty="0" err="1">
                <a:latin typeface="Courier New" charset="0"/>
              </a:rPr>
              <a:t>avg</a:t>
            </a:r>
            <a:r>
              <a:rPr lang="en-US" sz="2400" dirty="0">
                <a:latin typeface="Courier New" charset="0"/>
              </a:rPr>
              <a:t> = (double)sum/100;</a:t>
            </a:r>
          </a:p>
          <a:p>
            <a:pPr marL="742950" lvl="1" indent="-285750" eaLnBrk="1" hangingPunct="1">
              <a:lnSpc>
                <a:spcPct val="90000"/>
              </a:lnSpc>
              <a:spcBef>
                <a:spcPct val="20000"/>
              </a:spcBef>
              <a:buClr>
                <a:schemeClr val="hlink"/>
              </a:buClr>
              <a:buSzPct val="55000"/>
              <a:buFont typeface="Wingdings" charset="0"/>
              <a:buNone/>
            </a:pPr>
            <a:r>
              <a:rPr lang="en-US" sz="2400" dirty="0">
                <a:latin typeface="Courier New" charset="0"/>
              </a:rPr>
              <a:t>  </a:t>
            </a:r>
            <a:r>
              <a:rPr lang="en-US" sz="2400" dirty="0" err="1">
                <a:latin typeface="Courier New" charset="0"/>
              </a:rPr>
              <a:t>printf</a:t>
            </a:r>
            <a:r>
              <a:rPr lang="en-US" sz="2400" dirty="0">
                <a:latin typeface="Courier New" charset="0"/>
              </a:rPr>
              <a:t>(</a:t>
            </a:r>
            <a:r>
              <a:rPr lang="ja-JP" altLang="en-US" sz="2400" dirty="0">
                <a:latin typeface="Courier New" charset="0"/>
              </a:rPr>
              <a:t>“</a:t>
            </a:r>
            <a:r>
              <a:rPr lang="en-US" sz="2400" dirty="0" err="1">
                <a:latin typeface="Courier New" charset="0"/>
              </a:rPr>
              <a:t>Avg</a:t>
            </a:r>
            <a:r>
              <a:rPr lang="en-US" sz="2400" dirty="0">
                <a:latin typeface="Courier New" charset="0"/>
              </a:rPr>
              <a:t> = %lf\n", </a:t>
            </a:r>
            <a:r>
              <a:rPr lang="en-US" sz="2400" dirty="0" err="1">
                <a:latin typeface="Courier New" charset="0"/>
              </a:rPr>
              <a:t>avg</a:t>
            </a:r>
            <a:r>
              <a:rPr lang="en-US" sz="2400" dirty="0">
                <a:latin typeface="Courier New" charset="0"/>
              </a:rPr>
              <a:t>);</a:t>
            </a:r>
          </a:p>
        </p:txBody>
      </p:sp>
    </p:spTree>
    <p:extLst>
      <p:ext uri="{BB962C8B-B14F-4D97-AF65-F5344CB8AC3E}">
        <p14:creationId xmlns:p14="http://schemas.microsoft.com/office/powerpoint/2010/main" val="38548153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67941">
                                            <p:txEl>
                                              <p:pRg st="7" end="7"/>
                                            </p:txEl>
                                          </p:spTgt>
                                        </p:tgtEl>
                                        <p:attrNameLst>
                                          <p:attrName>style.visibility</p:attrName>
                                        </p:attrNameLst>
                                      </p:cBhvr>
                                      <p:to>
                                        <p:strVal val="visible"/>
                                      </p:to>
                                    </p:set>
                                    <p:animEffect transition="in" filter="blinds(horizontal)">
                                      <p:cBhvr>
                                        <p:cTn id="7" dur="500"/>
                                        <p:tgtEl>
                                          <p:spTgt spid="167941">
                                            <p:txEl>
                                              <p:pRg st="7" end="7"/>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67941">
                                            <p:txEl>
                                              <p:pRg st="8" end="8"/>
                                            </p:txEl>
                                          </p:spTgt>
                                        </p:tgtEl>
                                        <p:attrNameLst>
                                          <p:attrName>style.visibility</p:attrName>
                                        </p:attrNameLst>
                                      </p:cBhvr>
                                      <p:to>
                                        <p:strVal val="visible"/>
                                      </p:to>
                                    </p:set>
                                    <p:animEffect transition="in" filter="blinds(horizontal)">
                                      <p:cBhvr>
                                        <p:cTn id="12" dur="500"/>
                                        <p:tgtEl>
                                          <p:spTgt spid="167941">
                                            <p:txEl>
                                              <p:pRg st="8" end="8"/>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67941">
                                            <p:txEl>
                                              <p:pRg st="9" end="9"/>
                                            </p:txEl>
                                          </p:spTgt>
                                        </p:tgtEl>
                                        <p:attrNameLst>
                                          <p:attrName>style.visibility</p:attrName>
                                        </p:attrNameLst>
                                      </p:cBhvr>
                                      <p:to>
                                        <p:strVal val="visible"/>
                                      </p:to>
                                    </p:set>
                                    <p:animEffect transition="in" filter="blinds(horizontal)">
                                      <p:cBhvr>
                                        <p:cTn id="17" dur="500"/>
                                        <p:tgtEl>
                                          <p:spTgt spid="16794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a:xfrm>
            <a:off x="914400" y="274638"/>
            <a:ext cx="7772400" cy="1143000"/>
          </a:xfrm>
        </p:spPr>
        <p:txBody>
          <a:bodyPr>
            <a:normAutofit fontScale="90000"/>
          </a:bodyPr>
          <a:lstStyle/>
          <a:p>
            <a:pPr eaLnBrk="1" hangingPunct="1"/>
            <a:r>
              <a:rPr lang="en-US">
                <a:latin typeface="Tahoma" charset="0"/>
              </a:rPr>
              <a:t>Number of elements greater than average</a:t>
            </a:r>
          </a:p>
        </p:txBody>
      </p:sp>
      <p:sp>
        <p:nvSpPr>
          <p:cNvPr id="18436" name="Rectangle 3"/>
          <p:cNvSpPr>
            <a:spLocks noGrp="1" noChangeArrowheads="1"/>
          </p:cNvSpPr>
          <p:nvPr>
            <p:ph type="body" idx="1"/>
          </p:nvPr>
        </p:nvSpPr>
        <p:spPr>
          <a:xfrm>
            <a:off x="914400" y="1600200"/>
            <a:ext cx="7772400" cy="4419600"/>
          </a:xfrm>
        </p:spPr>
        <p:txBody>
          <a:bodyPr/>
          <a:lstStyle/>
          <a:p>
            <a:pPr eaLnBrk="1" hangingPunct="1"/>
            <a:r>
              <a:rPr lang="en-US" dirty="0">
                <a:latin typeface="Tahoma" charset="0"/>
              </a:rPr>
              <a:t>After finding the average as shown in previous slide ... </a:t>
            </a:r>
          </a:p>
        </p:txBody>
      </p:sp>
    </p:spTree>
    <p:extLst>
      <p:ext uri="{BB962C8B-B14F-4D97-AF65-F5344CB8AC3E}">
        <p14:creationId xmlns:p14="http://schemas.microsoft.com/office/powerpoint/2010/main" val="20732373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normAutofit fontScale="90000"/>
          </a:bodyPr>
          <a:lstStyle/>
          <a:p>
            <a:pPr eaLnBrk="1" hangingPunct="1"/>
            <a:r>
              <a:rPr lang="en-US">
                <a:latin typeface="Tahoma" charset="0"/>
              </a:rPr>
              <a:t>Number of elements greater than average</a:t>
            </a:r>
          </a:p>
        </p:txBody>
      </p:sp>
      <p:sp>
        <p:nvSpPr>
          <p:cNvPr id="18436" name="Rectangle 3"/>
          <p:cNvSpPr>
            <a:spLocks noGrp="1" noChangeArrowheads="1"/>
          </p:cNvSpPr>
          <p:nvPr>
            <p:ph type="body" idx="1"/>
          </p:nvPr>
        </p:nvSpPr>
        <p:spPr>
          <a:xfrm>
            <a:off x="914400" y="1600200"/>
            <a:ext cx="7772400" cy="4419600"/>
          </a:xfrm>
        </p:spPr>
        <p:txBody>
          <a:bodyPr/>
          <a:lstStyle/>
          <a:p>
            <a:pPr eaLnBrk="1" hangingPunct="1"/>
            <a:r>
              <a:rPr lang="en-US">
                <a:latin typeface="Tahoma" charset="0"/>
              </a:rPr>
              <a:t>After finding the average as shown in previous slide, use the following code</a:t>
            </a:r>
          </a:p>
        </p:txBody>
      </p:sp>
      <p:sp>
        <p:nvSpPr>
          <p:cNvPr id="186373" name="Rectangle 5"/>
          <p:cNvSpPr>
            <a:spLocks noChangeArrowheads="1"/>
          </p:cNvSpPr>
          <p:nvPr/>
        </p:nvSpPr>
        <p:spPr bwMode="auto">
          <a:xfrm>
            <a:off x="1150938" y="3282950"/>
            <a:ext cx="7835900" cy="2862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lnSpc>
                <a:spcPct val="90000"/>
              </a:lnSpc>
              <a:spcBef>
                <a:spcPct val="20000"/>
              </a:spcBef>
              <a:buClr>
                <a:schemeClr val="hlink"/>
              </a:buClr>
              <a:buSzPct val="55000"/>
              <a:buFont typeface="Wingdings" charset="0"/>
              <a:buNone/>
            </a:pPr>
            <a:r>
              <a:rPr lang="en-US" sz="2400" dirty="0">
                <a:latin typeface="Courier New" charset="0"/>
              </a:rPr>
              <a:t>count = 0;</a:t>
            </a:r>
          </a:p>
          <a:p>
            <a:pPr eaLnBrk="1" hangingPunct="1">
              <a:lnSpc>
                <a:spcPct val="90000"/>
              </a:lnSpc>
              <a:spcBef>
                <a:spcPct val="20000"/>
              </a:spcBef>
              <a:buClr>
                <a:schemeClr val="hlink"/>
              </a:buClr>
              <a:buSzPct val="55000"/>
              <a:buFont typeface="Wingdings" charset="0"/>
              <a:buNone/>
            </a:pPr>
            <a:r>
              <a:rPr lang="en-US" sz="2400" dirty="0">
                <a:latin typeface="Courier New" charset="0"/>
              </a:rPr>
              <a:t>for (</a:t>
            </a:r>
            <a:r>
              <a:rPr lang="en-US" sz="2400" dirty="0" err="1">
                <a:latin typeface="Courier New" charset="0"/>
              </a:rPr>
              <a:t>i</a:t>
            </a:r>
            <a:r>
              <a:rPr lang="en-US" sz="2400" dirty="0">
                <a:latin typeface="Courier New" charset="0"/>
              </a:rPr>
              <a:t>=0; </a:t>
            </a:r>
            <a:r>
              <a:rPr lang="en-US" sz="2400" dirty="0" err="1">
                <a:latin typeface="Courier New" charset="0"/>
              </a:rPr>
              <a:t>i</a:t>
            </a:r>
            <a:r>
              <a:rPr lang="en-US" sz="2400" dirty="0">
                <a:latin typeface="Courier New" charset="0"/>
              </a:rPr>
              <a:t>&lt;100; </a:t>
            </a:r>
            <a:r>
              <a:rPr lang="en-US" sz="2400" dirty="0" err="1">
                <a:latin typeface="Courier New" charset="0"/>
              </a:rPr>
              <a:t>i</a:t>
            </a:r>
            <a:r>
              <a:rPr lang="en-US" sz="2400" dirty="0">
                <a:latin typeface="Courier New" charset="0"/>
              </a:rPr>
              <a:t>++) {</a:t>
            </a:r>
          </a:p>
          <a:p>
            <a:pPr eaLnBrk="1" hangingPunct="1">
              <a:lnSpc>
                <a:spcPct val="90000"/>
              </a:lnSpc>
              <a:spcBef>
                <a:spcPct val="20000"/>
              </a:spcBef>
              <a:buClr>
                <a:schemeClr val="hlink"/>
              </a:buClr>
              <a:buSzPct val="55000"/>
              <a:buFont typeface="Wingdings" charset="0"/>
              <a:buNone/>
            </a:pPr>
            <a:r>
              <a:rPr lang="en-US" sz="2400" dirty="0">
                <a:latin typeface="Courier New" charset="0"/>
              </a:rPr>
              <a:t>   if (data[</a:t>
            </a:r>
            <a:r>
              <a:rPr lang="en-US" sz="2400" dirty="0" err="1">
                <a:latin typeface="Courier New" charset="0"/>
              </a:rPr>
              <a:t>i</a:t>
            </a:r>
            <a:r>
              <a:rPr lang="en-US" sz="2400" dirty="0">
                <a:latin typeface="Courier New" charset="0"/>
              </a:rPr>
              <a:t>] &gt; </a:t>
            </a:r>
            <a:r>
              <a:rPr lang="en-US" sz="2400" dirty="0" err="1">
                <a:latin typeface="Courier New" charset="0"/>
              </a:rPr>
              <a:t>avg</a:t>
            </a:r>
            <a:r>
              <a:rPr lang="en-US" sz="2400" dirty="0">
                <a:latin typeface="Courier New" charset="0"/>
              </a:rPr>
              <a:t>)</a:t>
            </a:r>
          </a:p>
          <a:p>
            <a:pPr eaLnBrk="1" hangingPunct="1">
              <a:lnSpc>
                <a:spcPct val="90000"/>
              </a:lnSpc>
              <a:spcBef>
                <a:spcPct val="20000"/>
              </a:spcBef>
              <a:buClr>
                <a:schemeClr val="hlink"/>
              </a:buClr>
              <a:buSzPct val="55000"/>
              <a:buFont typeface="Wingdings" charset="0"/>
              <a:buNone/>
            </a:pPr>
            <a:r>
              <a:rPr lang="en-US" sz="2400" dirty="0">
                <a:latin typeface="Courier New" charset="0"/>
              </a:rPr>
              <a:t>      count++;</a:t>
            </a:r>
          </a:p>
          <a:p>
            <a:pPr eaLnBrk="1" hangingPunct="1">
              <a:lnSpc>
                <a:spcPct val="90000"/>
              </a:lnSpc>
              <a:spcBef>
                <a:spcPct val="20000"/>
              </a:spcBef>
              <a:buClr>
                <a:schemeClr val="hlink"/>
              </a:buClr>
              <a:buSzPct val="55000"/>
              <a:buFont typeface="Wingdings" charset="0"/>
              <a:buNone/>
            </a:pPr>
            <a:r>
              <a:rPr lang="en-US" sz="2400" dirty="0">
                <a:latin typeface="Courier New" charset="0"/>
              </a:rPr>
              <a:t>}</a:t>
            </a:r>
          </a:p>
          <a:p>
            <a:pPr eaLnBrk="1" hangingPunct="1">
              <a:lnSpc>
                <a:spcPct val="90000"/>
              </a:lnSpc>
              <a:spcBef>
                <a:spcPct val="20000"/>
              </a:spcBef>
              <a:buClr>
                <a:schemeClr val="hlink"/>
              </a:buClr>
              <a:buSzPct val="55000"/>
              <a:buFont typeface="Wingdings" charset="0"/>
              <a:buNone/>
            </a:pPr>
            <a:r>
              <a:rPr lang="en-US" sz="2400" dirty="0" err="1">
                <a:latin typeface="Courier New" charset="0"/>
              </a:rPr>
              <a:t>printf</a:t>
            </a:r>
            <a:r>
              <a:rPr lang="en-US" sz="2400" dirty="0">
                <a:latin typeface="Courier New" charset="0"/>
              </a:rPr>
              <a:t>(</a:t>
            </a:r>
            <a:r>
              <a:rPr lang="ja-JP" altLang="en-US" sz="2400" dirty="0">
                <a:latin typeface="Courier New" charset="0"/>
              </a:rPr>
              <a:t>“</a:t>
            </a:r>
            <a:r>
              <a:rPr lang="en-US" sz="2400" dirty="0">
                <a:latin typeface="Courier New" charset="0"/>
              </a:rPr>
              <a:t>%d elements are </a:t>
            </a:r>
            <a:r>
              <a:rPr lang="ja-JP" altLang="en-US" sz="2400" dirty="0">
                <a:latin typeface="Courier New" charset="0"/>
              </a:rPr>
              <a:t>“</a:t>
            </a:r>
            <a:r>
              <a:rPr lang="en-US" sz="2400" dirty="0">
                <a:latin typeface="Courier New" charset="0"/>
              </a:rPr>
              <a:t> </a:t>
            </a:r>
          </a:p>
          <a:p>
            <a:pPr eaLnBrk="1" hangingPunct="1">
              <a:lnSpc>
                <a:spcPct val="90000"/>
              </a:lnSpc>
              <a:spcBef>
                <a:spcPct val="20000"/>
              </a:spcBef>
              <a:buClr>
                <a:schemeClr val="hlink"/>
              </a:buClr>
              <a:buSzPct val="55000"/>
              <a:buFont typeface="Wingdings" charset="0"/>
              <a:buNone/>
            </a:pPr>
            <a:r>
              <a:rPr lang="en-US" sz="2400" dirty="0">
                <a:latin typeface="Courier New" charset="0"/>
              </a:rPr>
              <a:t>        </a:t>
            </a:r>
            <a:r>
              <a:rPr lang="ja-JP" altLang="en-US" sz="2400" dirty="0">
                <a:latin typeface="Courier New" charset="0"/>
              </a:rPr>
              <a:t>“</a:t>
            </a:r>
            <a:r>
              <a:rPr lang="en-US" sz="2400" dirty="0">
                <a:latin typeface="Courier New" charset="0"/>
              </a:rPr>
              <a:t>greater than </a:t>
            </a:r>
            <a:r>
              <a:rPr lang="en-US" sz="2400" dirty="0" err="1">
                <a:latin typeface="Courier New" charset="0"/>
              </a:rPr>
              <a:t>avg</a:t>
            </a:r>
            <a:r>
              <a:rPr lang="ja-JP" altLang="en-US" sz="2400" dirty="0">
                <a:latin typeface="Courier New" charset="0"/>
              </a:rPr>
              <a:t>”</a:t>
            </a:r>
            <a:r>
              <a:rPr lang="en-US" sz="2400" dirty="0">
                <a:latin typeface="Courier New" charset="0"/>
              </a:rPr>
              <a:t>, count);</a:t>
            </a:r>
          </a:p>
        </p:txBody>
      </p:sp>
    </p:spTree>
    <p:extLst>
      <p:ext uri="{BB962C8B-B14F-4D97-AF65-F5344CB8AC3E}">
        <p14:creationId xmlns:p14="http://schemas.microsoft.com/office/powerpoint/2010/main" val="17259656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6373"/>
                                        </p:tgtEl>
                                        <p:attrNameLst>
                                          <p:attrName>style.visibility</p:attrName>
                                        </p:attrNameLst>
                                      </p:cBhvr>
                                      <p:to>
                                        <p:strVal val="visible"/>
                                      </p:to>
                                    </p:set>
                                    <p:animEffect transition="in" filter="blinds(horizontal)">
                                      <p:cBhvr>
                                        <p:cTn id="7" dur="500"/>
                                        <p:tgtEl>
                                          <p:spTgt spid="186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a:xfrm>
            <a:off x="466725" y="274638"/>
            <a:ext cx="8220075" cy="1143000"/>
          </a:xfrm>
        </p:spPr>
        <p:txBody>
          <a:bodyPr/>
          <a:lstStyle/>
          <a:p>
            <a:pPr eaLnBrk="1" hangingPunct="1"/>
            <a:r>
              <a:rPr lang="en-US" dirty="0">
                <a:latin typeface="Tahoma" charset="0"/>
              </a:rPr>
              <a:t>Find pair sum</a:t>
            </a:r>
          </a:p>
        </p:txBody>
      </p:sp>
      <p:sp>
        <p:nvSpPr>
          <p:cNvPr id="19460" name="Rectangle 3"/>
          <p:cNvSpPr>
            <a:spLocks noChangeArrowheads="1"/>
          </p:cNvSpPr>
          <p:nvPr/>
        </p:nvSpPr>
        <p:spPr bwMode="auto">
          <a:xfrm>
            <a:off x="466725" y="1517651"/>
            <a:ext cx="8488363" cy="4614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folHlink"/>
              </a:buClr>
              <a:buSzPct val="60000"/>
              <a:buFont typeface="Wingdings" charset="0"/>
              <a:buChar char="n"/>
            </a:pPr>
            <a:r>
              <a:rPr lang="en-US" sz="2400"/>
              <a:t>Find sum of every pair in data and write into pair array</a:t>
            </a:r>
          </a:p>
          <a:p>
            <a:pPr marL="342900" indent="-342900" eaLnBrk="1" hangingPunct="1">
              <a:lnSpc>
                <a:spcPct val="90000"/>
              </a:lnSpc>
              <a:spcBef>
                <a:spcPct val="20000"/>
              </a:spcBef>
              <a:buClr>
                <a:schemeClr val="folHlink"/>
              </a:buClr>
              <a:buSzPct val="60000"/>
              <a:buFont typeface="Wingdings" charset="0"/>
              <a:buNone/>
            </a:pPr>
            <a:endParaRPr lang="en-US" sz="2800" dirty="0">
              <a:latin typeface="Courier New" charset="0"/>
            </a:endParaRPr>
          </a:p>
        </p:txBody>
      </p:sp>
      <p:graphicFrame>
        <p:nvGraphicFramePr>
          <p:cNvPr id="171043" name="Group 35"/>
          <p:cNvGraphicFramePr>
            <a:graphicFrameLocks noGrp="1"/>
          </p:cNvGraphicFramePr>
          <p:nvPr/>
        </p:nvGraphicFramePr>
        <p:xfrm>
          <a:off x="723434" y="2131060"/>
          <a:ext cx="2417763" cy="4145280"/>
        </p:xfrm>
        <a:graphic>
          <a:graphicData uri="http://schemas.openxmlformats.org/drawingml/2006/table">
            <a:tbl>
              <a:tblPr/>
              <a:tblGrid>
                <a:gridCol w="2417763">
                  <a:extLst>
                    <a:ext uri="{9D8B030D-6E8A-4147-A177-3AD203B41FA5}">
                      <a16:colId xmlns:a16="http://schemas.microsoft.com/office/drawing/2014/main" val="20000"/>
                    </a:ext>
                  </a:extLst>
                </a:gridCol>
              </a:tblGrid>
              <a:tr h="427038">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0"/>
                        <a:buNone/>
                        <a:tabLst/>
                      </a:pPr>
                      <a:r>
                        <a:rPr kumimoji="0" lang="en-US" sz="2800" b="0" i="0" u="none" strike="noStrike" cap="none" normalizeH="0" baseline="0" dirty="0">
                          <a:ln>
                            <a:noFill/>
                          </a:ln>
                          <a:solidFill>
                            <a:schemeClr val="tx1"/>
                          </a:solidFill>
                          <a:effectLst/>
                          <a:latin typeface="Tahoma" charset="0"/>
                          <a:ea typeface="ＭＳ Ｐゴシック" charset="0"/>
                        </a:rPr>
                        <a:t>data[0]=5</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27038">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0"/>
                        <a:buNone/>
                        <a:tabLst/>
                      </a:pPr>
                      <a:r>
                        <a:rPr kumimoji="0" lang="en-US" sz="2800" b="0" i="0" u="none" strike="noStrike" cap="none" normalizeH="0" baseline="0">
                          <a:ln>
                            <a:noFill/>
                          </a:ln>
                          <a:solidFill>
                            <a:schemeClr val="tx1"/>
                          </a:solidFill>
                          <a:effectLst/>
                          <a:latin typeface="Tahoma" charset="0"/>
                          <a:ea typeface="ＭＳ Ｐゴシック" charset="0"/>
                        </a:rPr>
                        <a:t>data[1]=7</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27038">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0"/>
                        <a:buNone/>
                        <a:tabLst/>
                      </a:pPr>
                      <a:r>
                        <a:rPr kumimoji="0" lang="en-US" sz="2800" b="0" i="0" u="none" strike="noStrike" cap="none" normalizeH="0" baseline="0">
                          <a:ln>
                            <a:noFill/>
                          </a:ln>
                          <a:solidFill>
                            <a:schemeClr val="tx1"/>
                          </a:solidFill>
                          <a:effectLst/>
                          <a:latin typeface="Tahoma" charset="0"/>
                          <a:ea typeface="ＭＳ Ｐゴシック" charset="0"/>
                        </a:rPr>
                        <a:t>data[2]=15</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28625">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0"/>
                        <a:buNone/>
                        <a:tabLst/>
                      </a:pPr>
                      <a:r>
                        <a:rPr kumimoji="0" lang="en-US" sz="2800" b="0" i="0" u="none" strike="noStrike" cap="none" normalizeH="0" baseline="0">
                          <a:ln>
                            <a:noFill/>
                          </a:ln>
                          <a:solidFill>
                            <a:schemeClr val="tx1"/>
                          </a:solidFill>
                          <a:effectLst/>
                          <a:latin typeface="Tahoma" charset="0"/>
                          <a:ea typeface="ＭＳ Ｐゴシック" charset="0"/>
                        </a:rPr>
                        <a:t>data[3]=5</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27038">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0"/>
                        <a:buNone/>
                        <a:tabLst/>
                      </a:pPr>
                      <a:r>
                        <a:rPr kumimoji="0" lang="en-US" sz="2800" b="0" i="0" u="none" strike="noStrike" cap="none" normalizeH="0" baseline="0">
                          <a:ln>
                            <a:noFill/>
                          </a:ln>
                          <a:solidFill>
                            <a:schemeClr val="tx1"/>
                          </a:solidFill>
                          <a:effectLst/>
                          <a:latin typeface="Tahoma" charset="0"/>
                          <a:ea typeface="ＭＳ Ｐゴシック" charset="0"/>
                        </a:rPr>
                        <a: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27038">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0"/>
                        <a:buNone/>
                        <a:tabLst/>
                      </a:pPr>
                      <a:r>
                        <a:rPr kumimoji="0" lang="en-US" sz="2800" b="0" i="0" u="none" strike="noStrike" cap="none" normalizeH="0" baseline="0">
                          <a:ln>
                            <a:noFill/>
                          </a:ln>
                          <a:solidFill>
                            <a:schemeClr val="tx1"/>
                          </a:solidFill>
                          <a:effectLst/>
                          <a:latin typeface="Tahoma" charset="0"/>
                          <a:ea typeface="ＭＳ Ｐゴシック" charset="0"/>
                        </a:rPr>
                        <a: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27038">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0"/>
                        <a:buNone/>
                        <a:tabLst/>
                      </a:pPr>
                      <a:r>
                        <a:rPr kumimoji="0" lang="en-US" sz="2800" b="0" i="0" u="none" strike="noStrike" cap="none" normalizeH="0" baseline="0">
                          <a:ln>
                            <a:noFill/>
                          </a:ln>
                          <a:solidFill>
                            <a:schemeClr val="tx1"/>
                          </a:solidFill>
                          <a:effectLst/>
                          <a:latin typeface="Tahoma" charset="0"/>
                          <a:ea typeface="ＭＳ Ｐゴシック" charset="0"/>
                        </a:rPr>
                        <a:t>data[98]=3</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27038">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0"/>
                        <a:buNone/>
                        <a:tabLst/>
                      </a:pPr>
                      <a:r>
                        <a:rPr kumimoji="0" lang="en-US" sz="2800" b="0" i="0" u="none" strike="noStrike" cap="none" normalizeH="0" baseline="0" dirty="0">
                          <a:ln>
                            <a:noFill/>
                          </a:ln>
                          <a:solidFill>
                            <a:schemeClr val="tx1"/>
                          </a:solidFill>
                          <a:effectLst/>
                          <a:latin typeface="Tahoma" charset="0"/>
                          <a:ea typeface="ＭＳ Ｐゴシック" charset="0"/>
                        </a:rPr>
                        <a:t>data[99]=12</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171062" name="Group 54"/>
          <p:cNvGraphicFramePr>
            <a:graphicFrameLocks noGrp="1"/>
          </p:cNvGraphicFramePr>
          <p:nvPr/>
        </p:nvGraphicFramePr>
        <p:xfrm>
          <a:off x="5065480" y="2680492"/>
          <a:ext cx="2525712" cy="2328864"/>
        </p:xfrm>
        <a:graphic>
          <a:graphicData uri="http://schemas.openxmlformats.org/drawingml/2006/table">
            <a:tbl>
              <a:tblPr/>
              <a:tblGrid>
                <a:gridCol w="2525712">
                  <a:extLst>
                    <a:ext uri="{9D8B030D-6E8A-4147-A177-3AD203B41FA5}">
                      <a16:colId xmlns:a16="http://schemas.microsoft.com/office/drawing/2014/main" val="20000"/>
                    </a:ext>
                  </a:extLst>
                </a:gridCol>
              </a:tblGrid>
              <a:tr h="582613">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0"/>
                        <a:buNone/>
                        <a:tabLst/>
                      </a:pPr>
                      <a:r>
                        <a:rPr kumimoji="0" lang="en-US" sz="2800" b="0" i="0" u="none" strike="noStrike" cap="none" normalizeH="0" baseline="0">
                          <a:ln>
                            <a:noFill/>
                          </a:ln>
                          <a:solidFill>
                            <a:schemeClr val="tx1"/>
                          </a:solidFill>
                          <a:effectLst/>
                          <a:latin typeface="Tahoma" charset="0"/>
                          <a:ea typeface="ＭＳ Ｐゴシック" charset="0"/>
                        </a:rPr>
                        <a:t>pair[0]=12</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82613">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0"/>
                        <a:buNone/>
                        <a:tabLst/>
                      </a:pPr>
                      <a:r>
                        <a:rPr kumimoji="0" lang="en-US" sz="2800" b="0" i="0" u="none" strike="noStrike" cap="none" normalizeH="0" baseline="0">
                          <a:ln>
                            <a:noFill/>
                          </a:ln>
                          <a:solidFill>
                            <a:schemeClr val="tx1"/>
                          </a:solidFill>
                          <a:effectLst/>
                          <a:latin typeface="Tahoma" charset="0"/>
                          <a:ea typeface="ＭＳ Ｐゴシック" charset="0"/>
                        </a:rPr>
                        <a:t>pair[1]=20</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1025">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0"/>
                        <a:buNone/>
                        <a:tabLst/>
                      </a:pPr>
                      <a:r>
                        <a:rPr kumimoji="0" lang="en-US" sz="2800" b="0" i="0" u="none" strike="noStrike" cap="none" normalizeH="0" baseline="0">
                          <a:ln>
                            <a:noFill/>
                          </a:ln>
                          <a:solidFill>
                            <a:schemeClr val="tx1"/>
                          </a:solidFill>
                          <a:effectLst/>
                          <a:latin typeface="Tahoma" charset="0"/>
                          <a:ea typeface="ＭＳ Ｐゴシック" charset="0"/>
                        </a:rPr>
                        <a: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2613">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0"/>
                        <a:buNone/>
                        <a:tabLst/>
                      </a:pPr>
                      <a:r>
                        <a:rPr kumimoji="0" lang="en-US" sz="2800" b="0" i="0" u="none" strike="noStrike" cap="none" normalizeH="0" baseline="0" dirty="0">
                          <a:ln>
                            <a:noFill/>
                          </a:ln>
                          <a:solidFill>
                            <a:schemeClr val="tx1"/>
                          </a:solidFill>
                          <a:effectLst/>
                          <a:latin typeface="Tahoma" charset="0"/>
                          <a:ea typeface="ＭＳ Ｐゴシック" charset="0"/>
                        </a:rPr>
                        <a:t>pair[49]=15</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9493" name="Line 57"/>
          <p:cNvSpPr>
            <a:spLocks noChangeShapeType="1"/>
          </p:cNvSpPr>
          <p:nvPr/>
        </p:nvSpPr>
        <p:spPr bwMode="auto">
          <a:xfrm>
            <a:off x="3498850" y="2738041"/>
            <a:ext cx="1595438" cy="26352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9494" name="Text Box 55"/>
          <p:cNvSpPr txBox="1">
            <a:spLocks noChangeArrowheads="1"/>
          </p:cNvSpPr>
          <p:nvPr/>
        </p:nvSpPr>
        <p:spPr bwMode="auto">
          <a:xfrm>
            <a:off x="3092357" y="2098209"/>
            <a:ext cx="406400" cy="1098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6600"/>
              <a:t>}</a:t>
            </a:r>
          </a:p>
        </p:txBody>
      </p:sp>
      <p:sp>
        <p:nvSpPr>
          <p:cNvPr id="19495" name="Line 58"/>
          <p:cNvSpPr>
            <a:spLocks noChangeShapeType="1"/>
          </p:cNvSpPr>
          <p:nvPr/>
        </p:nvSpPr>
        <p:spPr bwMode="auto">
          <a:xfrm flipV="1">
            <a:off x="3534569" y="3500301"/>
            <a:ext cx="1524000" cy="23495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9496" name="Text Box 59"/>
          <p:cNvSpPr txBox="1">
            <a:spLocks noChangeArrowheads="1"/>
          </p:cNvSpPr>
          <p:nvPr/>
        </p:nvSpPr>
        <p:spPr bwMode="auto">
          <a:xfrm>
            <a:off x="3137742" y="3054950"/>
            <a:ext cx="406400" cy="1098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6600"/>
              <a:t>}</a:t>
            </a:r>
          </a:p>
        </p:txBody>
      </p:sp>
      <p:sp>
        <p:nvSpPr>
          <p:cNvPr id="19497" name="Line 60"/>
          <p:cNvSpPr>
            <a:spLocks noChangeShapeType="1"/>
          </p:cNvSpPr>
          <p:nvPr/>
        </p:nvSpPr>
        <p:spPr bwMode="auto">
          <a:xfrm flipV="1">
            <a:off x="3534569" y="4734295"/>
            <a:ext cx="1524000" cy="1071562"/>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9498" name="Text Box 61"/>
          <p:cNvSpPr txBox="1">
            <a:spLocks noChangeArrowheads="1"/>
          </p:cNvSpPr>
          <p:nvPr/>
        </p:nvSpPr>
        <p:spPr bwMode="auto">
          <a:xfrm>
            <a:off x="3147268" y="5104607"/>
            <a:ext cx="406400" cy="1098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6600"/>
              <a:t>}</a:t>
            </a:r>
          </a:p>
        </p:txBody>
      </p:sp>
      <p:sp>
        <p:nvSpPr>
          <p:cNvPr id="19499" name="Text Box 62"/>
          <p:cNvSpPr txBox="1">
            <a:spLocks noChangeArrowheads="1"/>
          </p:cNvSpPr>
          <p:nvPr/>
        </p:nvSpPr>
        <p:spPr bwMode="auto">
          <a:xfrm>
            <a:off x="3860800" y="3857463"/>
            <a:ext cx="871538" cy="1192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a:t>.</a:t>
            </a:r>
          </a:p>
          <a:p>
            <a:pPr>
              <a:spcBef>
                <a:spcPct val="50000"/>
              </a:spcBef>
            </a:pPr>
            <a:r>
              <a:rPr lang="en-US"/>
              <a:t>.</a:t>
            </a:r>
          </a:p>
          <a:p>
            <a:pPr>
              <a:spcBef>
                <a:spcPct val="50000"/>
              </a:spcBef>
            </a:pPr>
            <a:r>
              <a:rPr lang="en-US"/>
              <a:t>.</a:t>
            </a:r>
          </a:p>
        </p:txBody>
      </p:sp>
    </p:spTree>
    <p:extLst>
      <p:ext uri="{BB962C8B-B14F-4D97-AF65-F5344CB8AC3E}">
        <p14:creationId xmlns:p14="http://schemas.microsoft.com/office/powerpoint/2010/main" val="12882717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5"/>
          <p:cNvSpPr>
            <a:spLocks noGrp="1"/>
          </p:cNvSpPr>
          <p:nvPr>
            <p:ph type="sldNum" sz="quarter" idx="4294967295"/>
          </p:nvPr>
        </p:nvSpPr>
        <p:spPr>
          <a:xfrm>
            <a:off x="7042150" y="6243638"/>
            <a:ext cx="19050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fld id="{EA4F5E0B-FBD7-5D43-A211-7952155E8E58}" type="slidenum">
              <a:rPr lang="en-US"/>
              <a:pPr/>
              <a:t>47</a:t>
            </a:fld>
            <a:endParaRPr lang="en-US"/>
          </a:p>
        </p:txBody>
      </p:sp>
      <p:sp>
        <p:nvSpPr>
          <p:cNvPr id="20483" name="Rectangle 2"/>
          <p:cNvSpPr>
            <a:spLocks noGrp="1" noChangeArrowheads="1"/>
          </p:cNvSpPr>
          <p:nvPr>
            <p:ph type="title"/>
          </p:nvPr>
        </p:nvSpPr>
        <p:spPr>
          <a:xfrm>
            <a:off x="381000" y="274638"/>
            <a:ext cx="8305800" cy="1143000"/>
          </a:xfrm>
        </p:spPr>
        <p:txBody>
          <a:bodyPr/>
          <a:lstStyle/>
          <a:p>
            <a:r>
              <a:rPr lang="en-US" dirty="0">
                <a:latin typeface="Tahoma" charset="0"/>
              </a:rPr>
              <a:t>Find pair sum</a:t>
            </a:r>
          </a:p>
        </p:txBody>
      </p:sp>
      <p:sp>
        <p:nvSpPr>
          <p:cNvPr id="20484" name="Rectangle 4"/>
          <p:cNvSpPr>
            <a:spLocks noChangeArrowheads="1"/>
          </p:cNvSpPr>
          <p:nvPr/>
        </p:nvSpPr>
        <p:spPr bwMode="auto">
          <a:xfrm>
            <a:off x="261938" y="2227263"/>
            <a:ext cx="8882062" cy="40318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3200" dirty="0" err="1">
                <a:latin typeface="Courier New" charset="0"/>
              </a:rPr>
              <a:t>int</a:t>
            </a:r>
            <a:r>
              <a:rPr lang="en-US" sz="3200" dirty="0">
                <a:latin typeface="Courier New" charset="0"/>
              </a:rPr>
              <a:t> data[100], pair[50], </a:t>
            </a:r>
            <a:r>
              <a:rPr lang="en-US" sz="3200" dirty="0" err="1">
                <a:latin typeface="Courier New" charset="0"/>
              </a:rPr>
              <a:t>i</a:t>
            </a:r>
            <a:r>
              <a:rPr lang="en-US" sz="3200" dirty="0">
                <a:latin typeface="Courier New" charset="0"/>
              </a:rPr>
              <a:t>;</a:t>
            </a:r>
          </a:p>
          <a:p>
            <a:r>
              <a:rPr lang="en-US" sz="3200" dirty="0">
                <a:latin typeface="Courier New" charset="0"/>
              </a:rPr>
              <a:t> </a:t>
            </a:r>
          </a:p>
          <a:p>
            <a:r>
              <a:rPr lang="en-US" sz="3200" dirty="0">
                <a:latin typeface="Courier New" charset="0"/>
              </a:rPr>
              <a:t>for (</a:t>
            </a:r>
            <a:r>
              <a:rPr lang="en-US" sz="3200" dirty="0" err="1">
                <a:latin typeface="Courier New" charset="0"/>
              </a:rPr>
              <a:t>i</a:t>
            </a:r>
            <a:r>
              <a:rPr lang="en-US" sz="3200" dirty="0">
                <a:latin typeface="Courier New" charset="0"/>
              </a:rPr>
              <a:t>=0; </a:t>
            </a:r>
            <a:r>
              <a:rPr lang="en-US" sz="3200" dirty="0" err="1">
                <a:latin typeface="Courier New" charset="0"/>
              </a:rPr>
              <a:t>i</a:t>
            </a:r>
            <a:r>
              <a:rPr lang="en-US" sz="3200" dirty="0">
                <a:latin typeface="Courier New" charset="0"/>
              </a:rPr>
              <a:t>&lt;100; </a:t>
            </a:r>
            <a:r>
              <a:rPr lang="en-US" sz="3200" dirty="0" err="1">
                <a:latin typeface="Courier New" charset="0"/>
              </a:rPr>
              <a:t>i</a:t>
            </a:r>
            <a:r>
              <a:rPr lang="en-US" sz="3200" dirty="0">
                <a:latin typeface="Courier New" charset="0"/>
              </a:rPr>
              <a:t>++)</a:t>
            </a:r>
          </a:p>
          <a:p>
            <a:pPr lvl="1"/>
            <a:r>
              <a:rPr lang="en-US" sz="3200" dirty="0">
                <a:latin typeface="Courier New" charset="0"/>
              </a:rPr>
              <a:t>data[</a:t>
            </a:r>
            <a:r>
              <a:rPr lang="en-US" sz="3200" dirty="0" err="1">
                <a:latin typeface="Courier New" charset="0"/>
              </a:rPr>
              <a:t>i</a:t>
            </a:r>
            <a:r>
              <a:rPr lang="en-US" sz="3200" dirty="0">
                <a:latin typeface="Courier New" charset="0"/>
              </a:rPr>
              <a:t>] = (rand() % 100) + 1;</a:t>
            </a:r>
          </a:p>
          <a:p>
            <a:pPr lvl="1"/>
            <a:endParaRPr lang="en-US" sz="3200" dirty="0">
              <a:latin typeface="Courier New" charset="0"/>
            </a:endParaRPr>
          </a:p>
          <a:p>
            <a:r>
              <a:rPr lang="en-US" sz="3200" dirty="0">
                <a:latin typeface="Courier New" charset="0"/>
              </a:rPr>
              <a:t>for (</a:t>
            </a:r>
            <a:r>
              <a:rPr lang="en-US" sz="3200" dirty="0" err="1">
                <a:latin typeface="Courier New" charset="0"/>
              </a:rPr>
              <a:t>i</a:t>
            </a:r>
            <a:r>
              <a:rPr lang="en-US" sz="3200" dirty="0">
                <a:latin typeface="Courier New" charset="0"/>
              </a:rPr>
              <a:t>=0; </a:t>
            </a:r>
            <a:r>
              <a:rPr lang="en-US" sz="3200" dirty="0" err="1">
                <a:latin typeface="Courier New" charset="0"/>
              </a:rPr>
              <a:t>i</a:t>
            </a:r>
            <a:r>
              <a:rPr lang="en-US" sz="3200" dirty="0">
                <a:latin typeface="Courier New" charset="0"/>
              </a:rPr>
              <a:t>&lt;50; </a:t>
            </a:r>
            <a:r>
              <a:rPr lang="en-US" sz="3200" dirty="0" err="1">
                <a:latin typeface="Courier New" charset="0"/>
              </a:rPr>
              <a:t>i</a:t>
            </a:r>
            <a:r>
              <a:rPr lang="en-US" sz="3200" dirty="0">
                <a:latin typeface="Courier New" charset="0"/>
              </a:rPr>
              <a:t>++){</a:t>
            </a:r>
          </a:p>
          <a:p>
            <a:pPr lvl="1"/>
            <a:r>
              <a:rPr lang="en-US" sz="3200" b="1" dirty="0">
                <a:latin typeface="Courier New" charset="0"/>
              </a:rPr>
              <a:t>???</a:t>
            </a:r>
          </a:p>
          <a:p>
            <a:r>
              <a:rPr lang="en-US" sz="3200" dirty="0">
                <a:latin typeface="Courier New" charset="0"/>
              </a:rPr>
              <a:t>}</a:t>
            </a:r>
          </a:p>
        </p:txBody>
      </p:sp>
    </p:spTree>
    <p:extLst>
      <p:ext uri="{BB962C8B-B14F-4D97-AF65-F5344CB8AC3E}">
        <p14:creationId xmlns:p14="http://schemas.microsoft.com/office/powerpoint/2010/main" val="41243168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5"/>
          <p:cNvSpPr>
            <a:spLocks noGrp="1"/>
          </p:cNvSpPr>
          <p:nvPr>
            <p:ph type="sldNum" sz="quarter" idx="4294967295"/>
          </p:nvPr>
        </p:nvSpPr>
        <p:spPr>
          <a:xfrm>
            <a:off x="7042150" y="6243638"/>
            <a:ext cx="19050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fld id="{EA4F5E0B-FBD7-5D43-A211-7952155E8E58}" type="slidenum">
              <a:rPr lang="en-US"/>
              <a:pPr/>
              <a:t>48</a:t>
            </a:fld>
            <a:endParaRPr lang="en-US"/>
          </a:p>
        </p:txBody>
      </p:sp>
      <p:sp>
        <p:nvSpPr>
          <p:cNvPr id="20483" name="Rectangle 2"/>
          <p:cNvSpPr>
            <a:spLocks noGrp="1" noChangeArrowheads="1"/>
          </p:cNvSpPr>
          <p:nvPr>
            <p:ph type="title"/>
          </p:nvPr>
        </p:nvSpPr>
        <p:spPr>
          <a:xfrm>
            <a:off x="261938" y="274638"/>
            <a:ext cx="8424862" cy="1143000"/>
          </a:xfrm>
        </p:spPr>
        <p:txBody>
          <a:bodyPr/>
          <a:lstStyle/>
          <a:p>
            <a:pPr eaLnBrk="1" hangingPunct="1"/>
            <a:r>
              <a:rPr lang="en-US" dirty="0">
                <a:latin typeface="Tahoma" charset="0"/>
              </a:rPr>
              <a:t>Solution</a:t>
            </a:r>
          </a:p>
        </p:txBody>
      </p:sp>
      <p:sp>
        <p:nvSpPr>
          <p:cNvPr id="20484" name="Rectangle 4"/>
          <p:cNvSpPr>
            <a:spLocks noChangeArrowheads="1"/>
          </p:cNvSpPr>
          <p:nvPr/>
        </p:nvSpPr>
        <p:spPr bwMode="auto">
          <a:xfrm>
            <a:off x="261938" y="2227263"/>
            <a:ext cx="8882062" cy="40318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3200" dirty="0" err="1">
                <a:latin typeface="Courier New" charset="0"/>
              </a:rPr>
              <a:t>int</a:t>
            </a:r>
            <a:r>
              <a:rPr lang="en-US" sz="3200" dirty="0">
                <a:latin typeface="Courier New" charset="0"/>
              </a:rPr>
              <a:t> data[100], pair[50], </a:t>
            </a:r>
            <a:r>
              <a:rPr lang="en-US" sz="3200" dirty="0" err="1">
                <a:latin typeface="Courier New" charset="0"/>
              </a:rPr>
              <a:t>i</a:t>
            </a:r>
            <a:r>
              <a:rPr lang="en-US" sz="3200" dirty="0">
                <a:latin typeface="Courier New" charset="0"/>
              </a:rPr>
              <a:t>;</a:t>
            </a:r>
          </a:p>
          <a:p>
            <a:r>
              <a:rPr lang="en-US" sz="3200" dirty="0">
                <a:latin typeface="Courier New" charset="0"/>
              </a:rPr>
              <a:t> </a:t>
            </a:r>
          </a:p>
          <a:p>
            <a:r>
              <a:rPr lang="en-US" sz="3200" dirty="0">
                <a:latin typeface="Courier New" charset="0"/>
              </a:rPr>
              <a:t>for (</a:t>
            </a:r>
            <a:r>
              <a:rPr lang="en-US" sz="3200" dirty="0" err="1">
                <a:latin typeface="Courier New" charset="0"/>
              </a:rPr>
              <a:t>i</a:t>
            </a:r>
            <a:r>
              <a:rPr lang="en-US" sz="3200" dirty="0">
                <a:latin typeface="Courier New" charset="0"/>
              </a:rPr>
              <a:t>=0; </a:t>
            </a:r>
            <a:r>
              <a:rPr lang="en-US" sz="3200" dirty="0" err="1">
                <a:latin typeface="Courier New" charset="0"/>
              </a:rPr>
              <a:t>i</a:t>
            </a:r>
            <a:r>
              <a:rPr lang="en-US" sz="3200" dirty="0">
                <a:latin typeface="Courier New" charset="0"/>
              </a:rPr>
              <a:t>&lt;100; </a:t>
            </a:r>
            <a:r>
              <a:rPr lang="en-US" sz="3200" dirty="0" err="1">
                <a:latin typeface="Courier New" charset="0"/>
              </a:rPr>
              <a:t>i</a:t>
            </a:r>
            <a:r>
              <a:rPr lang="en-US" sz="3200" dirty="0">
                <a:latin typeface="Courier New" charset="0"/>
              </a:rPr>
              <a:t>++)</a:t>
            </a:r>
          </a:p>
          <a:p>
            <a:pPr lvl="1"/>
            <a:r>
              <a:rPr lang="en-US" sz="3200" dirty="0">
                <a:latin typeface="Courier New" charset="0"/>
              </a:rPr>
              <a:t>data[</a:t>
            </a:r>
            <a:r>
              <a:rPr lang="en-US" sz="3200" dirty="0" err="1">
                <a:latin typeface="Courier New" charset="0"/>
              </a:rPr>
              <a:t>i</a:t>
            </a:r>
            <a:r>
              <a:rPr lang="en-US" sz="3200" dirty="0">
                <a:latin typeface="Courier New" charset="0"/>
              </a:rPr>
              <a:t>] = (rand() % 100) + 1;</a:t>
            </a:r>
          </a:p>
          <a:p>
            <a:pPr lvl="1"/>
            <a:endParaRPr lang="en-US" sz="3200" dirty="0">
              <a:latin typeface="Courier New" charset="0"/>
            </a:endParaRPr>
          </a:p>
          <a:p>
            <a:r>
              <a:rPr lang="en-US" sz="3200" dirty="0">
                <a:latin typeface="Courier New" charset="0"/>
              </a:rPr>
              <a:t>for (</a:t>
            </a:r>
            <a:r>
              <a:rPr lang="en-US" sz="3200" dirty="0" err="1">
                <a:latin typeface="Courier New" charset="0"/>
              </a:rPr>
              <a:t>i</a:t>
            </a:r>
            <a:r>
              <a:rPr lang="en-US" sz="3200" dirty="0">
                <a:latin typeface="Courier New" charset="0"/>
              </a:rPr>
              <a:t>=0; </a:t>
            </a:r>
            <a:r>
              <a:rPr lang="en-US" sz="3200" dirty="0" err="1">
                <a:latin typeface="Courier New" charset="0"/>
              </a:rPr>
              <a:t>i</a:t>
            </a:r>
            <a:r>
              <a:rPr lang="en-US" sz="3200" dirty="0">
                <a:latin typeface="Courier New" charset="0"/>
              </a:rPr>
              <a:t>&lt;50; </a:t>
            </a:r>
            <a:r>
              <a:rPr lang="en-US" sz="3200" dirty="0" err="1">
                <a:latin typeface="Courier New" charset="0"/>
              </a:rPr>
              <a:t>i</a:t>
            </a:r>
            <a:r>
              <a:rPr lang="en-US" sz="3200" dirty="0">
                <a:latin typeface="Courier New" charset="0"/>
              </a:rPr>
              <a:t>++){</a:t>
            </a:r>
          </a:p>
          <a:p>
            <a:pPr lvl="1"/>
            <a:r>
              <a:rPr lang="en-US" sz="3200" b="1" dirty="0">
                <a:latin typeface="Courier New" charset="0"/>
              </a:rPr>
              <a:t>pair[</a:t>
            </a:r>
            <a:r>
              <a:rPr lang="en-US" sz="3200" b="1" dirty="0" err="1">
                <a:latin typeface="Courier New" charset="0"/>
              </a:rPr>
              <a:t>i</a:t>
            </a:r>
            <a:r>
              <a:rPr lang="en-US" sz="3200" b="1" dirty="0">
                <a:latin typeface="Courier New" charset="0"/>
              </a:rPr>
              <a:t>]= data[2*</a:t>
            </a:r>
            <a:r>
              <a:rPr lang="en-US" sz="3200" b="1" dirty="0" err="1">
                <a:latin typeface="Courier New" charset="0"/>
              </a:rPr>
              <a:t>i</a:t>
            </a:r>
            <a:r>
              <a:rPr lang="en-US" sz="3200" b="1" dirty="0">
                <a:latin typeface="Courier New" charset="0"/>
              </a:rPr>
              <a:t>] + data[2*i+1];</a:t>
            </a:r>
          </a:p>
          <a:p>
            <a:r>
              <a:rPr lang="en-US" sz="3200" dirty="0">
                <a:latin typeface="Courier New" charset="0"/>
              </a:rPr>
              <a:t>}</a:t>
            </a:r>
          </a:p>
        </p:txBody>
      </p:sp>
    </p:spTree>
    <p:extLst>
      <p:ext uri="{BB962C8B-B14F-4D97-AF65-F5344CB8AC3E}">
        <p14:creationId xmlns:p14="http://schemas.microsoft.com/office/powerpoint/2010/main" val="22318702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4"/>
          <p:cNvSpPr>
            <a:spLocks noGrp="1"/>
          </p:cNvSpPr>
          <p:nvPr>
            <p:ph type="sldNum" sz="quarter" idx="4294967295"/>
          </p:nvPr>
        </p:nvSpPr>
        <p:spPr>
          <a:xfrm>
            <a:off x="7042150" y="6243638"/>
            <a:ext cx="19050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fld id="{E32B5AFB-5E96-F64C-BE78-758DCD582956}" type="slidenum">
              <a:rPr lang="en-US"/>
              <a:pPr/>
              <a:t>49</a:t>
            </a:fld>
            <a:endParaRPr lang="en-US"/>
          </a:p>
        </p:txBody>
      </p:sp>
      <p:sp>
        <p:nvSpPr>
          <p:cNvPr id="21507" name="Rectangle 2"/>
          <p:cNvSpPr>
            <a:spLocks noGrp="1" noChangeArrowheads="1"/>
          </p:cNvSpPr>
          <p:nvPr>
            <p:ph type="title"/>
          </p:nvPr>
        </p:nvSpPr>
        <p:spPr>
          <a:xfrm>
            <a:off x="466725" y="274638"/>
            <a:ext cx="8220075" cy="1143000"/>
          </a:xfrm>
        </p:spPr>
        <p:txBody>
          <a:bodyPr>
            <a:normAutofit fontScale="90000"/>
          </a:bodyPr>
          <a:lstStyle/>
          <a:p>
            <a:pPr eaLnBrk="1" hangingPunct="1"/>
            <a:r>
              <a:rPr lang="en-US" dirty="0">
                <a:latin typeface="Tahoma" charset="0"/>
              </a:rPr>
              <a:t>Randomly re-shuffle numbers 30 times</a:t>
            </a:r>
          </a:p>
        </p:txBody>
      </p:sp>
      <p:sp>
        <p:nvSpPr>
          <p:cNvPr id="21508" name="Rectangle 3"/>
          <p:cNvSpPr>
            <a:spLocks noChangeArrowheads="1"/>
          </p:cNvSpPr>
          <p:nvPr/>
        </p:nvSpPr>
        <p:spPr bwMode="auto">
          <a:xfrm>
            <a:off x="466725" y="2017713"/>
            <a:ext cx="8488363"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folHlink"/>
              </a:buClr>
              <a:buSzPct val="60000"/>
              <a:buFont typeface="Wingdings" charset="0"/>
              <a:buNone/>
            </a:pPr>
            <a:endParaRPr lang="en-US" sz="2400"/>
          </a:p>
          <a:p>
            <a:pPr marL="342900" indent="-342900" eaLnBrk="1" hangingPunct="1">
              <a:lnSpc>
                <a:spcPct val="90000"/>
              </a:lnSpc>
              <a:spcBef>
                <a:spcPct val="20000"/>
              </a:spcBef>
              <a:buClr>
                <a:schemeClr val="folHlink"/>
              </a:buClr>
              <a:buSzPct val="60000"/>
              <a:buFont typeface="Wingdings" charset="0"/>
              <a:buNone/>
            </a:pPr>
            <a:endParaRPr lang="en-US" sz="2800">
              <a:latin typeface="Courier New" charset="0"/>
            </a:endParaRPr>
          </a:p>
        </p:txBody>
      </p:sp>
      <p:graphicFrame>
        <p:nvGraphicFramePr>
          <p:cNvPr id="175108" name="Group 4"/>
          <p:cNvGraphicFramePr>
            <a:graphicFrameLocks noGrp="1"/>
          </p:cNvGraphicFramePr>
          <p:nvPr/>
        </p:nvGraphicFramePr>
        <p:xfrm>
          <a:off x="746125" y="2257425"/>
          <a:ext cx="2417763" cy="4145280"/>
        </p:xfrm>
        <a:graphic>
          <a:graphicData uri="http://schemas.openxmlformats.org/drawingml/2006/table">
            <a:tbl>
              <a:tblPr/>
              <a:tblGrid>
                <a:gridCol w="2417763">
                  <a:extLst>
                    <a:ext uri="{9D8B030D-6E8A-4147-A177-3AD203B41FA5}">
                      <a16:colId xmlns:a16="http://schemas.microsoft.com/office/drawing/2014/main" val="20000"/>
                    </a:ext>
                  </a:extLst>
                </a:gridCol>
              </a:tblGrid>
              <a:tr h="427038">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0"/>
                        <a:buNone/>
                        <a:tabLst/>
                      </a:pPr>
                      <a:r>
                        <a:rPr kumimoji="0" lang="en-US" sz="2800" b="0" i="0" u="none" strike="noStrike" cap="none" normalizeH="0" baseline="0">
                          <a:ln>
                            <a:noFill/>
                          </a:ln>
                          <a:solidFill>
                            <a:schemeClr val="tx1"/>
                          </a:solidFill>
                          <a:effectLst/>
                          <a:latin typeface="Tahoma" charset="0"/>
                          <a:ea typeface="ＭＳ Ｐゴシック" charset="0"/>
                        </a:rPr>
                        <a:t>data[0]=5</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27038">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0"/>
                        <a:buNone/>
                        <a:tabLst/>
                      </a:pPr>
                      <a:r>
                        <a:rPr kumimoji="0" lang="en-US" sz="2800" b="0" i="0" u="none" strike="noStrike" cap="none" normalizeH="0" baseline="0">
                          <a:ln>
                            <a:noFill/>
                          </a:ln>
                          <a:solidFill>
                            <a:schemeClr val="tx1"/>
                          </a:solidFill>
                          <a:effectLst/>
                          <a:latin typeface="Tahoma" charset="0"/>
                          <a:ea typeface="ＭＳ Ｐゴシック" charset="0"/>
                        </a:rPr>
                        <a:t>data[1]=7</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27038">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0"/>
                        <a:buNone/>
                        <a:tabLst/>
                      </a:pPr>
                      <a:r>
                        <a:rPr kumimoji="0" lang="en-US" sz="2800" b="0" i="0" u="none" strike="noStrike" cap="none" normalizeH="0" baseline="0">
                          <a:ln>
                            <a:noFill/>
                          </a:ln>
                          <a:solidFill>
                            <a:schemeClr val="tx1"/>
                          </a:solidFill>
                          <a:effectLst/>
                          <a:latin typeface="Tahoma" charset="0"/>
                          <a:ea typeface="ＭＳ Ｐゴシック" charset="0"/>
                        </a:rPr>
                        <a:t>data[2]=15</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28625">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0"/>
                        <a:buNone/>
                        <a:tabLst/>
                      </a:pPr>
                      <a:r>
                        <a:rPr kumimoji="0" lang="en-US" sz="2800" b="0" i="0" u="none" strike="noStrike" cap="none" normalizeH="0" baseline="0">
                          <a:ln>
                            <a:noFill/>
                          </a:ln>
                          <a:solidFill>
                            <a:schemeClr val="tx1"/>
                          </a:solidFill>
                          <a:effectLst/>
                          <a:latin typeface="Tahoma" charset="0"/>
                          <a:ea typeface="ＭＳ Ｐゴシック" charset="0"/>
                        </a:rPr>
                        <a:t>data[3]=5</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27038">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0"/>
                        <a:buNone/>
                        <a:tabLst/>
                      </a:pPr>
                      <a:r>
                        <a:rPr kumimoji="0" lang="en-US" sz="2800" b="0" i="0" u="none" strike="noStrike" cap="none" normalizeH="0" baseline="0">
                          <a:ln>
                            <a:noFill/>
                          </a:ln>
                          <a:solidFill>
                            <a:schemeClr val="tx1"/>
                          </a:solidFill>
                          <a:effectLst/>
                          <a:latin typeface="Tahoma" charset="0"/>
                          <a:ea typeface="ＭＳ Ｐゴシック" charset="0"/>
                        </a:rPr>
                        <a: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27038">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0"/>
                        <a:buNone/>
                        <a:tabLst/>
                      </a:pPr>
                      <a:r>
                        <a:rPr kumimoji="0" lang="en-US" sz="2800" b="0" i="0" u="none" strike="noStrike" cap="none" normalizeH="0" baseline="0">
                          <a:ln>
                            <a:noFill/>
                          </a:ln>
                          <a:solidFill>
                            <a:schemeClr val="tx1"/>
                          </a:solidFill>
                          <a:effectLst/>
                          <a:latin typeface="Tahoma" charset="0"/>
                          <a:ea typeface="ＭＳ Ｐゴシック" charset="0"/>
                        </a:rPr>
                        <a: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27038">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0"/>
                        <a:buNone/>
                        <a:tabLst/>
                      </a:pPr>
                      <a:r>
                        <a:rPr kumimoji="0" lang="en-US" sz="2800" b="0" i="0" u="none" strike="noStrike" cap="none" normalizeH="0" baseline="0">
                          <a:ln>
                            <a:noFill/>
                          </a:ln>
                          <a:solidFill>
                            <a:schemeClr val="tx1"/>
                          </a:solidFill>
                          <a:effectLst/>
                          <a:latin typeface="Tahoma" charset="0"/>
                          <a:ea typeface="ＭＳ Ｐゴシック" charset="0"/>
                        </a:rPr>
                        <a:t>data[98]=3</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27038">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0"/>
                        <a:buNone/>
                        <a:tabLst/>
                      </a:pPr>
                      <a:r>
                        <a:rPr kumimoji="0" lang="en-US" sz="2800" b="0" i="0" u="none" strike="noStrike" cap="none" normalizeH="0" baseline="0">
                          <a:ln>
                            <a:noFill/>
                          </a:ln>
                          <a:solidFill>
                            <a:schemeClr val="tx1"/>
                          </a:solidFill>
                          <a:effectLst/>
                          <a:latin typeface="Tahoma" charset="0"/>
                          <a:ea typeface="ＭＳ Ｐゴシック" charset="0"/>
                        </a:rPr>
                        <a:t>data[99]=12</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21529" name="Line 36"/>
          <p:cNvSpPr>
            <a:spLocks noChangeShapeType="1"/>
          </p:cNvSpPr>
          <p:nvPr/>
        </p:nvSpPr>
        <p:spPr bwMode="auto">
          <a:xfrm>
            <a:off x="3175000" y="3546475"/>
            <a:ext cx="2133600" cy="50958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1530" name="Line 38"/>
          <p:cNvSpPr>
            <a:spLocks noChangeShapeType="1"/>
          </p:cNvSpPr>
          <p:nvPr/>
        </p:nvSpPr>
        <p:spPr bwMode="auto">
          <a:xfrm flipV="1">
            <a:off x="3163888" y="3611563"/>
            <a:ext cx="2144712" cy="4445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1531" name="Line 40"/>
          <p:cNvSpPr>
            <a:spLocks noChangeShapeType="1"/>
          </p:cNvSpPr>
          <p:nvPr/>
        </p:nvSpPr>
        <p:spPr bwMode="auto">
          <a:xfrm flipV="1">
            <a:off x="3163888" y="2560638"/>
            <a:ext cx="2144712" cy="3592512"/>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1532" name="Text Box 42"/>
          <p:cNvSpPr txBox="1">
            <a:spLocks noChangeArrowheads="1"/>
          </p:cNvSpPr>
          <p:nvPr/>
        </p:nvSpPr>
        <p:spPr bwMode="auto">
          <a:xfrm>
            <a:off x="3898900" y="4056063"/>
            <a:ext cx="871538" cy="1192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a:t>.</a:t>
            </a:r>
          </a:p>
          <a:p>
            <a:pPr>
              <a:spcBef>
                <a:spcPct val="50000"/>
              </a:spcBef>
            </a:pPr>
            <a:r>
              <a:rPr lang="en-US"/>
              <a:t>.</a:t>
            </a:r>
          </a:p>
          <a:p>
            <a:pPr>
              <a:spcBef>
                <a:spcPct val="50000"/>
              </a:spcBef>
            </a:pPr>
            <a:r>
              <a:rPr lang="en-US"/>
              <a:t>.</a:t>
            </a:r>
          </a:p>
        </p:txBody>
      </p:sp>
      <p:graphicFrame>
        <p:nvGraphicFramePr>
          <p:cNvPr id="175147" name="Group 43"/>
          <p:cNvGraphicFramePr>
            <a:graphicFrameLocks noGrp="1"/>
          </p:cNvGraphicFramePr>
          <p:nvPr/>
        </p:nvGraphicFramePr>
        <p:xfrm>
          <a:off x="5308600" y="2257425"/>
          <a:ext cx="2417763" cy="4145280"/>
        </p:xfrm>
        <a:graphic>
          <a:graphicData uri="http://schemas.openxmlformats.org/drawingml/2006/table">
            <a:tbl>
              <a:tblPr/>
              <a:tblGrid>
                <a:gridCol w="2417763">
                  <a:extLst>
                    <a:ext uri="{9D8B030D-6E8A-4147-A177-3AD203B41FA5}">
                      <a16:colId xmlns:a16="http://schemas.microsoft.com/office/drawing/2014/main" val="20000"/>
                    </a:ext>
                  </a:extLst>
                </a:gridCol>
              </a:tblGrid>
              <a:tr h="427038">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0"/>
                        <a:buNone/>
                        <a:tabLst/>
                      </a:pPr>
                      <a:r>
                        <a:rPr kumimoji="0" lang="en-US" sz="2800" b="0" i="0" u="none" strike="noStrike" cap="none" normalizeH="0" baseline="0">
                          <a:ln>
                            <a:noFill/>
                          </a:ln>
                          <a:solidFill>
                            <a:schemeClr val="tx1"/>
                          </a:solidFill>
                          <a:effectLst/>
                          <a:latin typeface="Tahoma" charset="0"/>
                          <a:ea typeface="ＭＳ Ｐゴシック" charset="0"/>
                        </a:rPr>
                        <a:t>data[0]=12</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27038">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0"/>
                        <a:buNone/>
                        <a:tabLst/>
                      </a:pPr>
                      <a:r>
                        <a:rPr kumimoji="0" lang="en-US" sz="2800" b="0" i="0" u="none" strike="noStrike" cap="none" normalizeH="0" baseline="0">
                          <a:ln>
                            <a:noFill/>
                          </a:ln>
                          <a:solidFill>
                            <a:schemeClr val="tx1"/>
                          </a:solidFill>
                          <a:effectLst/>
                          <a:latin typeface="Tahoma" charset="0"/>
                          <a:ea typeface="ＭＳ Ｐゴシック" charset="0"/>
                        </a:rPr>
                        <a:t>data[1]=7</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27038">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0"/>
                        <a:buNone/>
                        <a:tabLst/>
                      </a:pPr>
                      <a:r>
                        <a:rPr kumimoji="0" lang="en-US" sz="2800" b="0" i="0" u="none" strike="noStrike" cap="none" normalizeH="0" baseline="0">
                          <a:ln>
                            <a:noFill/>
                          </a:ln>
                          <a:solidFill>
                            <a:schemeClr val="tx1"/>
                          </a:solidFill>
                          <a:effectLst/>
                          <a:latin typeface="Tahoma" charset="0"/>
                          <a:ea typeface="ＭＳ Ｐゴシック" charset="0"/>
                        </a:rPr>
                        <a:t>data[2]=5</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28625">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0"/>
                        <a:buNone/>
                        <a:tabLst/>
                      </a:pPr>
                      <a:r>
                        <a:rPr kumimoji="0" lang="en-US" sz="2800" b="0" i="0" u="none" strike="noStrike" cap="none" normalizeH="0" baseline="0">
                          <a:ln>
                            <a:noFill/>
                          </a:ln>
                          <a:solidFill>
                            <a:schemeClr val="tx1"/>
                          </a:solidFill>
                          <a:effectLst/>
                          <a:latin typeface="Tahoma" charset="0"/>
                          <a:ea typeface="ＭＳ Ｐゴシック" charset="0"/>
                        </a:rPr>
                        <a:t>data[3]=15</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27038">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0"/>
                        <a:buNone/>
                        <a:tabLst/>
                      </a:pPr>
                      <a:r>
                        <a:rPr kumimoji="0" lang="en-US" sz="2800" b="0" i="0" u="none" strike="noStrike" cap="none" normalizeH="0" baseline="0">
                          <a:ln>
                            <a:noFill/>
                          </a:ln>
                          <a:solidFill>
                            <a:schemeClr val="tx1"/>
                          </a:solidFill>
                          <a:effectLst/>
                          <a:latin typeface="Tahoma" charset="0"/>
                          <a:ea typeface="ＭＳ Ｐゴシック" charset="0"/>
                        </a:rPr>
                        <a: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27038">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0"/>
                        <a:buNone/>
                        <a:tabLst/>
                      </a:pPr>
                      <a:r>
                        <a:rPr kumimoji="0" lang="en-US" sz="2800" b="0" i="0" u="none" strike="noStrike" cap="none" normalizeH="0" baseline="0">
                          <a:ln>
                            <a:noFill/>
                          </a:ln>
                          <a:solidFill>
                            <a:schemeClr val="tx1"/>
                          </a:solidFill>
                          <a:effectLst/>
                          <a:latin typeface="Tahoma" charset="0"/>
                          <a:ea typeface="ＭＳ Ｐゴシック" charset="0"/>
                        </a:rPr>
                        <a: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27038">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0"/>
                        <a:buNone/>
                        <a:tabLst/>
                      </a:pPr>
                      <a:r>
                        <a:rPr kumimoji="0" lang="en-US" sz="2800" b="0" i="0" u="none" strike="noStrike" cap="none" normalizeH="0" baseline="0">
                          <a:ln>
                            <a:noFill/>
                          </a:ln>
                          <a:solidFill>
                            <a:schemeClr val="tx1"/>
                          </a:solidFill>
                          <a:effectLst/>
                          <a:latin typeface="Tahoma" charset="0"/>
                          <a:ea typeface="ＭＳ Ｐゴシック" charset="0"/>
                        </a:rPr>
                        <a:t>data[98]=3</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27038">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0"/>
                        <a:buNone/>
                        <a:tabLst/>
                      </a:pPr>
                      <a:r>
                        <a:rPr kumimoji="0" lang="en-US" sz="2800" b="0" i="0" u="none" strike="noStrike" cap="none" normalizeH="0" baseline="0">
                          <a:ln>
                            <a:noFill/>
                          </a:ln>
                          <a:solidFill>
                            <a:schemeClr val="tx1"/>
                          </a:solidFill>
                          <a:effectLst/>
                          <a:latin typeface="Tahoma" charset="0"/>
                          <a:ea typeface="ＭＳ Ｐゴシック" charset="0"/>
                        </a:rPr>
                        <a:t>data[99]=5</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21553" name="Line 63"/>
          <p:cNvSpPr>
            <a:spLocks noChangeShapeType="1"/>
          </p:cNvSpPr>
          <p:nvPr/>
        </p:nvSpPr>
        <p:spPr bwMode="auto">
          <a:xfrm>
            <a:off x="3163888" y="2560638"/>
            <a:ext cx="2144712" cy="3592512"/>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Tree>
    <p:extLst>
      <p:ext uri="{BB962C8B-B14F-4D97-AF65-F5344CB8AC3E}">
        <p14:creationId xmlns:p14="http://schemas.microsoft.com/office/powerpoint/2010/main" val="1677276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Egg</a:t>
            </a:r>
          </a:p>
        </p:txBody>
      </p:sp>
      <p:pic>
        <p:nvPicPr>
          <p:cNvPr id="5" name="Content Placeholder 4" descr="egg-03.jpg"/>
          <p:cNvPicPr>
            <a:picLocks noGrp="1" noChangeAspect="1"/>
          </p:cNvPicPr>
          <p:nvPr>
            <p:ph idx="1"/>
          </p:nvPr>
        </p:nvPicPr>
        <p:blipFill>
          <a:blip r:embed="rId2">
            <a:extLst>
              <a:ext uri="{28A0092B-C50C-407E-A947-70E740481C1C}">
                <a14:useLocalDpi xmlns:a14="http://schemas.microsoft.com/office/drawing/2010/main" val="0"/>
              </a:ext>
            </a:extLst>
          </a:blip>
          <a:srcRect l="-25556" r="-25556"/>
          <a:stretch>
            <a:fillRect/>
          </a:stretch>
        </p:blipFill>
        <p:spPr/>
      </p:pic>
    </p:spTree>
    <p:extLst>
      <p:ext uri="{BB962C8B-B14F-4D97-AF65-F5344CB8AC3E}">
        <p14:creationId xmlns:p14="http://schemas.microsoft.com/office/powerpoint/2010/main" val="5596672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a:xfrm>
            <a:off x="479425" y="274638"/>
            <a:ext cx="8207375" cy="1143000"/>
          </a:xfrm>
        </p:spPr>
        <p:txBody>
          <a:bodyPr>
            <a:normAutofit fontScale="90000"/>
          </a:bodyPr>
          <a:lstStyle/>
          <a:p>
            <a:r>
              <a:rPr lang="en-US" dirty="0">
                <a:latin typeface="Tahoma" charset="0"/>
              </a:rPr>
              <a:t>Randomly re-shuffle numbers 30 times</a:t>
            </a:r>
          </a:p>
        </p:txBody>
      </p:sp>
      <p:sp>
        <p:nvSpPr>
          <p:cNvPr id="180227" name="Rectangle 3"/>
          <p:cNvSpPr>
            <a:spLocks noChangeArrowheads="1"/>
          </p:cNvSpPr>
          <p:nvPr/>
        </p:nvSpPr>
        <p:spPr bwMode="auto">
          <a:xfrm>
            <a:off x="474943" y="1417638"/>
            <a:ext cx="846455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3200" dirty="0" err="1">
                <a:latin typeface="Courier New" charset="0"/>
              </a:rPr>
              <a:t>int</a:t>
            </a:r>
            <a:r>
              <a:rPr lang="en-US" sz="3200" dirty="0">
                <a:latin typeface="Courier New" charset="0"/>
              </a:rPr>
              <a:t> data[100], </a:t>
            </a:r>
            <a:r>
              <a:rPr lang="en-US" sz="3200" dirty="0" err="1">
                <a:latin typeface="Courier New" charset="0"/>
              </a:rPr>
              <a:t>i</a:t>
            </a:r>
            <a:r>
              <a:rPr lang="en-US" sz="3200" dirty="0">
                <a:latin typeface="Courier New" charset="0"/>
              </a:rPr>
              <a:t>, j, k, </a:t>
            </a:r>
            <a:r>
              <a:rPr lang="en-US" sz="3200" dirty="0" err="1">
                <a:latin typeface="Courier New" charset="0"/>
              </a:rPr>
              <a:t>tmp</a:t>
            </a:r>
            <a:r>
              <a:rPr lang="en-US" sz="3200" dirty="0">
                <a:latin typeface="Courier New" charset="0"/>
              </a:rPr>
              <a:t>; </a:t>
            </a:r>
          </a:p>
          <a:p>
            <a:r>
              <a:rPr lang="en-US" sz="3200" dirty="0">
                <a:latin typeface="Courier New" charset="0"/>
              </a:rPr>
              <a:t>for (</a:t>
            </a:r>
            <a:r>
              <a:rPr lang="en-US" sz="3200" dirty="0" err="1">
                <a:latin typeface="Courier New" charset="0"/>
              </a:rPr>
              <a:t>i</a:t>
            </a:r>
            <a:r>
              <a:rPr lang="en-US" sz="3200" dirty="0">
                <a:latin typeface="Courier New" charset="0"/>
              </a:rPr>
              <a:t>=0; </a:t>
            </a:r>
            <a:r>
              <a:rPr lang="en-US" sz="3200" dirty="0" err="1">
                <a:latin typeface="Courier New" charset="0"/>
              </a:rPr>
              <a:t>i</a:t>
            </a:r>
            <a:r>
              <a:rPr lang="en-US" sz="3200" dirty="0">
                <a:latin typeface="Courier New" charset="0"/>
              </a:rPr>
              <a:t>&lt;100; </a:t>
            </a:r>
            <a:r>
              <a:rPr lang="en-US" sz="3200" dirty="0" err="1">
                <a:latin typeface="Courier New" charset="0"/>
              </a:rPr>
              <a:t>i</a:t>
            </a:r>
            <a:r>
              <a:rPr lang="en-US" sz="3200" dirty="0">
                <a:latin typeface="Courier New" charset="0"/>
              </a:rPr>
              <a:t>++)</a:t>
            </a:r>
          </a:p>
          <a:p>
            <a:pPr lvl="1"/>
            <a:r>
              <a:rPr lang="en-US" sz="3200" dirty="0">
                <a:latin typeface="Courier New" charset="0"/>
              </a:rPr>
              <a:t>  data[</a:t>
            </a:r>
            <a:r>
              <a:rPr lang="en-US" sz="3200" dirty="0" err="1">
                <a:latin typeface="Courier New" charset="0"/>
              </a:rPr>
              <a:t>i</a:t>
            </a:r>
            <a:r>
              <a:rPr lang="en-US" sz="3200" dirty="0">
                <a:latin typeface="Courier New" charset="0"/>
              </a:rPr>
              <a:t>] = (rand() % 100) + 1;</a:t>
            </a:r>
          </a:p>
        </p:txBody>
      </p:sp>
    </p:spTree>
    <p:extLst>
      <p:ext uri="{BB962C8B-B14F-4D97-AF65-F5344CB8AC3E}">
        <p14:creationId xmlns:p14="http://schemas.microsoft.com/office/powerpoint/2010/main" val="19313602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a:xfrm>
            <a:off x="479425" y="274638"/>
            <a:ext cx="8207375" cy="1143000"/>
          </a:xfrm>
        </p:spPr>
        <p:txBody>
          <a:bodyPr>
            <a:normAutofit/>
          </a:bodyPr>
          <a:lstStyle/>
          <a:p>
            <a:r>
              <a:rPr lang="en-US" dirty="0">
                <a:latin typeface="Tahoma" charset="0"/>
              </a:rPr>
              <a:t>Solution</a:t>
            </a:r>
          </a:p>
        </p:txBody>
      </p:sp>
      <p:sp>
        <p:nvSpPr>
          <p:cNvPr id="180227" name="Rectangle 3"/>
          <p:cNvSpPr>
            <a:spLocks noChangeArrowheads="1"/>
          </p:cNvSpPr>
          <p:nvPr/>
        </p:nvSpPr>
        <p:spPr bwMode="auto">
          <a:xfrm>
            <a:off x="474943" y="1417638"/>
            <a:ext cx="8464550" cy="50167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3200" dirty="0" err="1">
                <a:latin typeface="Courier New" charset="0"/>
              </a:rPr>
              <a:t>int</a:t>
            </a:r>
            <a:r>
              <a:rPr lang="en-US" sz="3200" dirty="0">
                <a:latin typeface="Courier New" charset="0"/>
              </a:rPr>
              <a:t> data[100], </a:t>
            </a:r>
            <a:r>
              <a:rPr lang="en-US" sz="3200" dirty="0" err="1">
                <a:latin typeface="Courier New" charset="0"/>
              </a:rPr>
              <a:t>i</a:t>
            </a:r>
            <a:r>
              <a:rPr lang="en-US" sz="3200" dirty="0">
                <a:latin typeface="Courier New" charset="0"/>
              </a:rPr>
              <a:t>, j, k, </a:t>
            </a:r>
            <a:r>
              <a:rPr lang="en-US" sz="3200" dirty="0" err="1">
                <a:latin typeface="Courier New" charset="0"/>
              </a:rPr>
              <a:t>tmp</a:t>
            </a:r>
            <a:r>
              <a:rPr lang="en-US" sz="3200" dirty="0">
                <a:latin typeface="Courier New" charset="0"/>
              </a:rPr>
              <a:t>; </a:t>
            </a:r>
          </a:p>
          <a:p>
            <a:r>
              <a:rPr lang="en-US" sz="3200" dirty="0">
                <a:latin typeface="Courier New" charset="0"/>
              </a:rPr>
              <a:t>for (</a:t>
            </a:r>
            <a:r>
              <a:rPr lang="en-US" sz="3200" dirty="0" err="1">
                <a:latin typeface="Courier New" charset="0"/>
              </a:rPr>
              <a:t>i</a:t>
            </a:r>
            <a:r>
              <a:rPr lang="en-US" sz="3200" dirty="0">
                <a:latin typeface="Courier New" charset="0"/>
              </a:rPr>
              <a:t>=0; </a:t>
            </a:r>
            <a:r>
              <a:rPr lang="en-US" sz="3200" dirty="0" err="1">
                <a:latin typeface="Courier New" charset="0"/>
              </a:rPr>
              <a:t>i</a:t>
            </a:r>
            <a:r>
              <a:rPr lang="en-US" sz="3200" dirty="0">
                <a:latin typeface="Courier New" charset="0"/>
              </a:rPr>
              <a:t>&lt;100; </a:t>
            </a:r>
            <a:r>
              <a:rPr lang="en-US" sz="3200" dirty="0" err="1">
                <a:latin typeface="Courier New" charset="0"/>
              </a:rPr>
              <a:t>i</a:t>
            </a:r>
            <a:r>
              <a:rPr lang="en-US" sz="3200" dirty="0">
                <a:latin typeface="Courier New" charset="0"/>
              </a:rPr>
              <a:t>++)</a:t>
            </a:r>
          </a:p>
          <a:p>
            <a:pPr lvl="1"/>
            <a:r>
              <a:rPr lang="en-US" sz="3200" dirty="0">
                <a:latin typeface="Courier New" charset="0"/>
              </a:rPr>
              <a:t>  data[</a:t>
            </a:r>
            <a:r>
              <a:rPr lang="en-US" sz="3200" dirty="0" err="1">
                <a:latin typeface="Courier New" charset="0"/>
              </a:rPr>
              <a:t>i</a:t>
            </a:r>
            <a:r>
              <a:rPr lang="en-US" sz="3200" dirty="0">
                <a:latin typeface="Courier New" charset="0"/>
              </a:rPr>
              <a:t>] = (rand() % 100) + 1;</a:t>
            </a:r>
          </a:p>
          <a:p>
            <a:r>
              <a:rPr lang="en-US" sz="3200" dirty="0">
                <a:latin typeface="Courier New" charset="0"/>
              </a:rPr>
              <a:t>for (n=0; n&lt;30; n++){</a:t>
            </a:r>
          </a:p>
          <a:p>
            <a:pPr lvl="1"/>
            <a:r>
              <a:rPr lang="en-US" sz="3200" dirty="0">
                <a:latin typeface="Courier New" charset="0"/>
              </a:rPr>
              <a:t>  </a:t>
            </a:r>
            <a:r>
              <a:rPr lang="en-US" sz="3200" dirty="0" err="1">
                <a:latin typeface="Courier New" charset="0"/>
              </a:rPr>
              <a:t>i</a:t>
            </a:r>
            <a:r>
              <a:rPr lang="en-US" sz="3200" dirty="0">
                <a:latin typeface="Courier New" charset="0"/>
              </a:rPr>
              <a:t>=rand() % 100;    </a:t>
            </a:r>
          </a:p>
          <a:p>
            <a:pPr lvl="1"/>
            <a:r>
              <a:rPr lang="en-US" sz="3200" dirty="0">
                <a:latin typeface="Courier New" charset="0"/>
              </a:rPr>
              <a:t>  j=rand() % 100;</a:t>
            </a:r>
          </a:p>
          <a:p>
            <a:pPr lvl="1"/>
            <a:r>
              <a:rPr lang="en-US" sz="3200" dirty="0">
                <a:latin typeface="Courier New" charset="0"/>
              </a:rPr>
              <a:t>  </a:t>
            </a:r>
            <a:r>
              <a:rPr lang="en-US" sz="3200" b="1" dirty="0" err="1">
                <a:latin typeface="Courier New" charset="0"/>
              </a:rPr>
              <a:t>tmp</a:t>
            </a:r>
            <a:r>
              <a:rPr lang="en-US" sz="3200" b="1" dirty="0">
                <a:latin typeface="Courier New" charset="0"/>
              </a:rPr>
              <a:t> = data[</a:t>
            </a:r>
            <a:r>
              <a:rPr lang="en-US" sz="3200" b="1" dirty="0" err="1">
                <a:latin typeface="Courier New" charset="0"/>
              </a:rPr>
              <a:t>i</a:t>
            </a:r>
            <a:r>
              <a:rPr lang="en-US" sz="3200" b="1" dirty="0">
                <a:latin typeface="Courier New" charset="0"/>
              </a:rPr>
              <a:t>];</a:t>
            </a:r>
          </a:p>
          <a:p>
            <a:pPr lvl="1"/>
            <a:r>
              <a:rPr lang="en-US" sz="3200" b="1" dirty="0">
                <a:latin typeface="Courier New" charset="0"/>
              </a:rPr>
              <a:t>  data[</a:t>
            </a:r>
            <a:r>
              <a:rPr lang="en-US" sz="3200" b="1" dirty="0" err="1">
                <a:latin typeface="Courier New" charset="0"/>
              </a:rPr>
              <a:t>i</a:t>
            </a:r>
            <a:r>
              <a:rPr lang="en-US" sz="3200" b="1" dirty="0">
                <a:latin typeface="Courier New" charset="0"/>
              </a:rPr>
              <a:t>] = data[j];</a:t>
            </a:r>
          </a:p>
          <a:p>
            <a:pPr lvl="1"/>
            <a:r>
              <a:rPr lang="en-US" sz="3200" b="1" dirty="0">
                <a:latin typeface="Courier New" charset="0"/>
              </a:rPr>
              <a:t>  data[j] = </a:t>
            </a:r>
            <a:r>
              <a:rPr lang="en-US" sz="3200" b="1" dirty="0" err="1">
                <a:latin typeface="Courier New" charset="0"/>
              </a:rPr>
              <a:t>tmp</a:t>
            </a:r>
            <a:r>
              <a:rPr lang="en-US" sz="3200" b="1" dirty="0">
                <a:latin typeface="Courier New" charset="0"/>
              </a:rPr>
              <a:t>;</a:t>
            </a:r>
          </a:p>
          <a:p>
            <a:r>
              <a:rPr lang="en-US" sz="3200" dirty="0">
                <a:latin typeface="Courier New" charset="0"/>
              </a:rPr>
              <a:t>}</a:t>
            </a:r>
          </a:p>
        </p:txBody>
      </p:sp>
    </p:spTree>
    <p:extLst>
      <p:ext uri="{BB962C8B-B14F-4D97-AF65-F5344CB8AC3E}">
        <p14:creationId xmlns:p14="http://schemas.microsoft.com/office/powerpoint/2010/main" val="33410742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80227">
                                            <p:txEl>
                                              <p:pRg st="4" end="4"/>
                                            </p:txEl>
                                          </p:spTgt>
                                        </p:tgtEl>
                                        <p:attrNameLst>
                                          <p:attrName>style.visibility</p:attrName>
                                        </p:attrNameLst>
                                      </p:cBhvr>
                                      <p:to>
                                        <p:strVal val="visible"/>
                                      </p:to>
                                    </p:set>
                                    <p:animEffect transition="in" filter="box(in)">
                                      <p:cBhvr>
                                        <p:cTn id="7" dur="500"/>
                                        <p:tgtEl>
                                          <p:spTgt spid="180227">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80227">
                                            <p:txEl>
                                              <p:pRg st="5" end="5"/>
                                            </p:txEl>
                                          </p:spTgt>
                                        </p:tgtEl>
                                        <p:attrNameLst>
                                          <p:attrName>style.visibility</p:attrName>
                                        </p:attrNameLst>
                                      </p:cBhvr>
                                      <p:to>
                                        <p:strVal val="visible"/>
                                      </p:to>
                                    </p:set>
                                    <p:animEffect transition="in" filter="box(in)">
                                      <p:cBhvr>
                                        <p:cTn id="12" dur="500"/>
                                        <p:tgtEl>
                                          <p:spTgt spid="180227">
                                            <p:txEl>
                                              <p:pRg st="5" end="5"/>
                                            </p:txEl>
                                          </p:spTgt>
                                        </p:tgtEl>
                                      </p:cBhvr>
                                    </p:animEffect>
                                  </p:childTnLst>
                                </p:cTn>
                              </p:par>
                              <p:par>
                                <p:cTn id="13" presetID="4" presetClass="entr" presetSubtype="16" fill="hold" nodeType="withEffect">
                                  <p:stCondLst>
                                    <p:cond delay="0"/>
                                  </p:stCondLst>
                                  <p:childTnLst>
                                    <p:set>
                                      <p:cBhvr>
                                        <p:cTn id="14" dur="1" fill="hold">
                                          <p:stCondLst>
                                            <p:cond delay="0"/>
                                          </p:stCondLst>
                                        </p:cTn>
                                        <p:tgtEl>
                                          <p:spTgt spid="180227">
                                            <p:txEl>
                                              <p:pRg st="6" end="6"/>
                                            </p:txEl>
                                          </p:spTgt>
                                        </p:tgtEl>
                                        <p:attrNameLst>
                                          <p:attrName>style.visibility</p:attrName>
                                        </p:attrNameLst>
                                      </p:cBhvr>
                                      <p:to>
                                        <p:strVal val="visible"/>
                                      </p:to>
                                    </p:set>
                                    <p:animEffect transition="in" filter="box(in)">
                                      <p:cBhvr>
                                        <p:cTn id="15" dur="500"/>
                                        <p:tgtEl>
                                          <p:spTgt spid="180227">
                                            <p:txEl>
                                              <p:pRg st="6" end="6"/>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180227">
                                            <p:txEl>
                                              <p:pRg st="7" end="7"/>
                                            </p:txEl>
                                          </p:spTgt>
                                        </p:tgtEl>
                                        <p:attrNameLst>
                                          <p:attrName>style.visibility</p:attrName>
                                        </p:attrNameLst>
                                      </p:cBhvr>
                                      <p:to>
                                        <p:strVal val="visible"/>
                                      </p:to>
                                    </p:set>
                                    <p:animEffect transition="in" filter="box(in)">
                                      <p:cBhvr>
                                        <p:cTn id="18" dur="500"/>
                                        <p:tgtEl>
                                          <p:spTgt spid="180227">
                                            <p:txEl>
                                              <p:pRg st="7" end="7"/>
                                            </p:txEl>
                                          </p:spTgt>
                                        </p:tgtEl>
                                      </p:cBhvr>
                                    </p:animEffect>
                                  </p:childTnLst>
                                </p:cTn>
                              </p:par>
                              <p:par>
                                <p:cTn id="19" presetID="4" presetClass="entr" presetSubtype="16" fill="hold" nodeType="withEffect">
                                  <p:stCondLst>
                                    <p:cond delay="0"/>
                                  </p:stCondLst>
                                  <p:childTnLst>
                                    <p:set>
                                      <p:cBhvr>
                                        <p:cTn id="20" dur="1" fill="hold">
                                          <p:stCondLst>
                                            <p:cond delay="0"/>
                                          </p:stCondLst>
                                        </p:cTn>
                                        <p:tgtEl>
                                          <p:spTgt spid="180227">
                                            <p:txEl>
                                              <p:pRg st="8" end="8"/>
                                            </p:txEl>
                                          </p:spTgt>
                                        </p:tgtEl>
                                        <p:attrNameLst>
                                          <p:attrName>style.visibility</p:attrName>
                                        </p:attrNameLst>
                                      </p:cBhvr>
                                      <p:to>
                                        <p:strVal val="visible"/>
                                      </p:to>
                                    </p:set>
                                    <p:animEffect transition="in" filter="box(in)">
                                      <p:cBhvr>
                                        <p:cTn id="21" dur="500"/>
                                        <p:tgtEl>
                                          <p:spTgt spid="18022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4"/>
          <p:cNvSpPr>
            <a:spLocks noGrp="1" noChangeArrowheads="1"/>
          </p:cNvSpPr>
          <p:nvPr>
            <p:ph type="title"/>
          </p:nvPr>
        </p:nvSpPr>
        <p:spPr>
          <a:xfrm>
            <a:off x="533400" y="1600200"/>
            <a:ext cx="7772400" cy="1168399"/>
          </a:xfrm>
        </p:spPr>
        <p:txBody>
          <a:bodyPr>
            <a:normAutofit/>
          </a:bodyPr>
          <a:lstStyle/>
          <a:p>
            <a:pPr eaLnBrk="1" hangingPunct="1"/>
            <a:r>
              <a:rPr lang="en-US" dirty="0">
                <a:latin typeface="Tahoma" charset="0"/>
              </a:rPr>
              <a:t>Exercises for you to think about</a:t>
            </a:r>
            <a:r>
              <a:rPr lang="mr-IN" dirty="0">
                <a:latin typeface="Tahoma" charset="0"/>
              </a:rPr>
              <a:t>…</a:t>
            </a:r>
            <a:endParaRPr lang="en-US" dirty="0">
              <a:latin typeface="Tahoma" charset="0"/>
            </a:endParaRPr>
          </a:p>
        </p:txBody>
      </p:sp>
    </p:spTree>
    <p:extLst>
      <p:ext uri="{BB962C8B-B14F-4D97-AF65-F5344CB8AC3E}">
        <p14:creationId xmlns:p14="http://schemas.microsoft.com/office/powerpoint/2010/main" val="39842560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4"/>
          <p:cNvSpPr>
            <a:spLocks noGrp="1" noChangeArrowheads="1"/>
          </p:cNvSpPr>
          <p:nvPr>
            <p:ph type="title"/>
          </p:nvPr>
        </p:nvSpPr>
        <p:spPr>
          <a:xfrm>
            <a:off x="518319" y="736601"/>
            <a:ext cx="7772400" cy="1143000"/>
          </a:xfrm>
        </p:spPr>
        <p:txBody>
          <a:bodyPr>
            <a:normAutofit fontScale="90000"/>
          </a:bodyPr>
          <a:lstStyle/>
          <a:p>
            <a:pPr eaLnBrk="1" hangingPunct="1"/>
            <a:r>
              <a:rPr lang="en-US">
                <a:latin typeface="Tahoma" charset="0"/>
              </a:rPr>
              <a:t>Copy array1 to array2 in reverse order</a:t>
            </a:r>
          </a:p>
        </p:txBody>
      </p:sp>
      <p:sp>
        <p:nvSpPr>
          <p:cNvPr id="23556" name="Rectangle 5"/>
          <p:cNvSpPr>
            <a:spLocks noChangeArrowheads="1"/>
          </p:cNvSpPr>
          <p:nvPr/>
        </p:nvSpPr>
        <p:spPr bwMode="auto">
          <a:xfrm>
            <a:off x="2844800" y="2644775"/>
            <a:ext cx="623888" cy="493713"/>
          </a:xfrm>
          <a:prstGeom prst="rect">
            <a:avLst/>
          </a:prstGeom>
          <a:solidFill>
            <a:srgbClr val="99CCFF"/>
          </a:solidFill>
          <a:ln w="9525">
            <a:solidFill>
              <a:schemeClr val="tx1"/>
            </a:solidFill>
            <a:miter lim="800000"/>
            <a:headEnd/>
            <a:tailEnd/>
          </a:ln>
        </p:spPr>
        <p:txBody>
          <a:bodyPr wrap="none" anchor="ctr"/>
          <a:lstStyle/>
          <a:p>
            <a:pPr algn="ctr"/>
            <a:r>
              <a:rPr lang="en-US"/>
              <a:t>6</a:t>
            </a:r>
          </a:p>
        </p:txBody>
      </p:sp>
      <p:sp>
        <p:nvSpPr>
          <p:cNvPr id="23557" name="Rectangle 6"/>
          <p:cNvSpPr>
            <a:spLocks noChangeArrowheads="1"/>
          </p:cNvSpPr>
          <p:nvPr/>
        </p:nvSpPr>
        <p:spPr bwMode="auto">
          <a:xfrm>
            <a:off x="3468688" y="2644775"/>
            <a:ext cx="623887" cy="493713"/>
          </a:xfrm>
          <a:prstGeom prst="rect">
            <a:avLst/>
          </a:prstGeom>
          <a:solidFill>
            <a:srgbClr val="99CCFF"/>
          </a:solidFill>
          <a:ln w="9525">
            <a:solidFill>
              <a:schemeClr val="tx1"/>
            </a:solidFill>
            <a:miter lim="800000"/>
            <a:headEnd/>
            <a:tailEnd/>
          </a:ln>
        </p:spPr>
        <p:txBody>
          <a:bodyPr wrap="none" anchor="ctr"/>
          <a:lstStyle/>
          <a:p>
            <a:pPr algn="ctr"/>
            <a:r>
              <a:rPr lang="en-US"/>
              <a:t>3</a:t>
            </a:r>
          </a:p>
        </p:txBody>
      </p:sp>
      <p:sp>
        <p:nvSpPr>
          <p:cNvPr id="23558" name="Rectangle 7"/>
          <p:cNvSpPr>
            <a:spLocks noChangeArrowheads="1"/>
          </p:cNvSpPr>
          <p:nvPr/>
        </p:nvSpPr>
        <p:spPr bwMode="auto">
          <a:xfrm>
            <a:off x="4092575" y="2644775"/>
            <a:ext cx="623888" cy="493713"/>
          </a:xfrm>
          <a:prstGeom prst="rect">
            <a:avLst/>
          </a:prstGeom>
          <a:solidFill>
            <a:srgbClr val="99CCFF"/>
          </a:solidFill>
          <a:ln w="9525">
            <a:solidFill>
              <a:schemeClr val="tx1"/>
            </a:solidFill>
            <a:miter lim="800000"/>
            <a:headEnd/>
            <a:tailEnd/>
          </a:ln>
        </p:spPr>
        <p:txBody>
          <a:bodyPr wrap="none" anchor="ctr"/>
          <a:lstStyle/>
          <a:p>
            <a:pPr algn="ctr"/>
            <a:r>
              <a:rPr lang="en-US"/>
              <a:t>1</a:t>
            </a:r>
          </a:p>
        </p:txBody>
      </p:sp>
      <p:sp>
        <p:nvSpPr>
          <p:cNvPr id="23559" name="Rectangle 8"/>
          <p:cNvSpPr>
            <a:spLocks noChangeArrowheads="1"/>
          </p:cNvSpPr>
          <p:nvPr/>
        </p:nvSpPr>
        <p:spPr bwMode="auto">
          <a:xfrm>
            <a:off x="4716463" y="2644775"/>
            <a:ext cx="623887" cy="493713"/>
          </a:xfrm>
          <a:prstGeom prst="rect">
            <a:avLst/>
          </a:prstGeom>
          <a:solidFill>
            <a:srgbClr val="99CCFF"/>
          </a:solidFill>
          <a:ln w="9525">
            <a:solidFill>
              <a:schemeClr val="tx1"/>
            </a:solidFill>
            <a:miter lim="800000"/>
            <a:headEnd/>
            <a:tailEnd/>
          </a:ln>
        </p:spPr>
        <p:txBody>
          <a:bodyPr wrap="none" anchor="ctr"/>
          <a:lstStyle/>
          <a:p>
            <a:pPr algn="ctr"/>
            <a:r>
              <a:rPr lang="en-US"/>
              <a:t>9</a:t>
            </a:r>
          </a:p>
        </p:txBody>
      </p:sp>
      <p:sp>
        <p:nvSpPr>
          <p:cNvPr id="23560" name="Rectangle 9"/>
          <p:cNvSpPr>
            <a:spLocks noChangeArrowheads="1"/>
          </p:cNvSpPr>
          <p:nvPr/>
        </p:nvSpPr>
        <p:spPr bwMode="auto">
          <a:xfrm>
            <a:off x="5340350" y="2644775"/>
            <a:ext cx="623888" cy="493713"/>
          </a:xfrm>
          <a:prstGeom prst="rect">
            <a:avLst/>
          </a:prstGeom>
          <a:solidFill>
            <a:srgbClr val="99CCFF"/>
          </a:solidFill>
          <a:ln w="9525">
            <a:solidFill>
              <a:schemeClr val="tx1"/>
            </a:solidFill>
            <a:miter lim="800000"/>
            <a:headEnd/>
            <a:tailEnd/>
          </a:ln>
        </p:spPr>
        <p:txBody>
          <a:bodyPr wrap="none" anchor="ctr"/>
          <a:lstStyle/>
          <a:p>
            <a:pPr algn="ctr"/>
            <a:r>
              <a:rPr lang="en-US"/>
              <a:t>7</a:t>
            </a:r>
          </a:p>
        </p:txBody>
      </p:sp>
      <p:sp>
        <p:nvSpPr>
          <p:cNvPr id="23561" name="Rectangle 10"/>
          <p:cNvSpPr>
            <a:spLocks noChangeArrowheads="1"/>
          </p:cNvSpPr>
          <p:nvPr/>
        </p:nvSpPr>
        <p:spPr bwMode="auto">
          <a:xfrm>
            <a:off x="5964238" y="2644775"/>
            <a:ext cx="623887" cy="493713"/>
          </a:xfrm>
          <a:prstGeom prst="rect">
            <a:avLst/>
          </a:prstGeom>
          <a:solidFill>
            <a:srgbClr val="99CCFF"/>
          </a:solidFill>
          <a:ln w="9525">
            <a:solidFill>
              <a:schemeClr val="tx1"/>
            </a:solidFill>
            <a:miter lim="800000"/>
            <a:headEnd/>
            <a:tailEnd/>
          </a:ln>
        </p:spPr>
        <p:txBody>
          <a:bodyPr wrap="none" anchor="ctr"/>
          <a:lstStyle/>
          <a:p>
            <a:pPr algn="ctr"/>
            <a:r>
              <a:rPr lang="en-US"/>
              <a:t>2</a:t>
            </a:r>
          </a:p>
        </p:txBody>
      </p:sp>
      <p:sp>
        <p:nvSpPr>
          <p:cNvPr id="23562" name="Text Box 11"/>
          <p:cNvSpPr txBox="1">
            <a:spLocks noChangeArrowheads="1"/>
          </p:cNvSpPr>
          <p:nvPr/>
        </p:nvSpPr>
        <p:spPr bwMode="auto">
          <a:xfrm>
            <a:off x="3014663" y="2278063"/>
            <a:ext cx="309562"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a:t>0</a:t>
            </a:r>
          </a:p>
        </p:txBody>
      </p:sp>
      <p:sp>
        <p:nvSpPr>
          <p:cNvPr id="23563" name="Text Box 12"/>
          <p:cNvSpPr txBox="1">
            <a:spLocks noChangeArrowheads="1"/>
          </p:cNvSpPr>
          <p:nvPr/>
        </p:nvSpPr>
        <p:spPr bwMode="auto">
          <a:xfrm>
            <a:off x="4251325" y="2278063"/>
            <a:ext cx="309563"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a:t>2</a:t>
            </a:r>
          </a:p>
        </p:txBody>
      </p:sp>
      <p:sp>
        <p:nvSpPr>
          <p:cNvPr id="23564" name="Text Box 13"/>
          <p:cNvSpPr txBox="1">
            <a:spLocks noChangeArrowheads="1"/>
          </p:cNvSpPr>
          <p:nvPr/>
        </p:nvSpPr>
        <p:spPr bwMode="auto">
          <a:xfrm>
            <a:off x="3629025" y="2278063"/>
            <a:ext cx="309563"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a:t>1</a:t>
            </a:r>
          </a:p>
        </p:txBody>
      </p:sp>
      <p:sp>
        <p:nvSpPr>
          <p:cNvPr id="23565" name="Text Box 14"/>
          <p:cNvSpPr txBox="1">
            <a:spLocks noChangeArrowheads="1"/>
          </p:cNvSpPr>
          <p:nvPr/>
        </p:nvSpPr>
        <p:spPr bwMode="auto">
          <a:xfrm>
            <a:off x="4875213" y="2278063"/>
            <a:ext cx="309562"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a:t>3</a:t>
            </a:r>
          </a:p>
        </p:txBody>
      </p:sp>
      <p:sp>
        <p:nvSpPr>
          <p:cNvPr id="23566" name="Text Box 15"/>
          <p:cNvSpPr txBox="1">
            <a:spLocks noChangeArrowheads="1"/>
          </p:cNvSpPr>
          <p:nvPr/>
        </p:nvSpPr>
        <p:spPr bwMode="auto">
          <a:xfrm>
            <a:off x="5494338" y="2278063"/>
            <a:ext cx="309562"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a:t>4</a:t>
            </a:r>
          </a:p>
        </p:txBody>
      </p:sp>
      <p:sp>
        <p:nvSpPr>
          <p:cNvPr id="23567" name="Text Box 16"/>
          <p:cNvSpPr txBox="1">
            <a:spLocks noChangeArrowheads="1"/>
          </p:cNvSpPr>
          <p:nvPr/>
        </p:nvSpPr>
        <p:spPr bwMode="auto">
          <a:xfrm>
            <a:off x="6122988" y="2278063"/>
            <a:ext cx="309562"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a:t>5</a:t>
            </a:r>
          </a:p>
        </p:txBody>
      </p:sp>
      <p:sp>
        <p:nvSpPr>
          <p:cNvPr id="23568" name="Rectangle 17"/>
          <p:cNvSpPr>
            <a:spLocks noChangeArrowheads="1"/>
          </p:cNvSpPr>
          <p:nvPr/>
        </p:nvSpPr>
        <p:spPr bwMode="auto">
          <a:xfrm>
            <a:off x="2844800" y="4386263"/>
            <a:ext cx="623888" cy="493712"/>
          </a:xfrm>
          <a:prstGeom prst="rect">
            <a:avLst/>
          </a:prstGeom>
          <a:solidFill>
            <a:srgbClr val="99CCFF"/>
          </a:solidFill>
          <a:ln w="9525">
            <a:solidFill>
              <a:schemeClr val="tx1"/>
            </a:solidFill>
            <a:miter lim="800000"/>
            <a:headEnd/>
            <a:tailEnd/>
          </a:ln>
        </p:spPr>
        <p:txBody>
          <a:bodyPr wrap="none" anchor="ctr"/>
          <a:lstStyle/>
          <a:p>
            <a:pPr algn="ctr"/>
            <a:r>
              <a:rPr lang="en-US"/>
              <a:t>2</a:t>
            </a:r>
          </a:p>
        </p:txBody>
      </p:sp>
      <p:sp>
        <p:nvSpPr>
          <p:cNvPr id="23569" name="Rectangle 18"/>
          <p:cNvSpPr>
            <a:spLocks noChangeArrowheads="1"/>
          </p:cNvSpPr>
          <p:nvPr/>
        </p:nvSpPr>
        <p:spPr bwMode="auto">
          <a:xfrm>
            <a:off x="3468688" y="4386263"/>
            <a:ext cx="623887" cy="493712"/>
          </a:xfrm>
          <a:prstGeom prst="rect">
            <a:avLst/>
          </a:prstGeom>
          <a:solidFill>
            <a:srgbClr val="99CCFF"/>
          </a:solidFill>
          <a:ln w="9525">
            <a:solidFill>
              <a:schemeClr val="tx1"/>
            </a:solidFill>
            <a:miter lim="800000"/>
            <a:headEnd/>
            <a:tailEnd/>
          </a:ln>
        </p:spPr>
        <p:txBody>
          <a:bodyPr wrap="none" anchor="ctr"/>
          <a:lstStyle/>
          <a:p>
            <a:pPr algn="ctr"/>
            <a:r>
              <a:rPr lang="en-US"/>
              <a:t>7</a:t>
            </a:r>
          </a:p>
        </p:txBody>
      </p:sp>
      <p:sp>
        <p:nvSpPr>
          <p:cNvPr id="23570" name="Rectangle 19"/>
          <p:cNvSpPr>
            <a:spLocks noChangeArrowheads="1"/>
          </p:cNvSpPr>
          <p:nvPr/>
        </p:nvSpPr>
        <p:spPr bwMode="auto">
          <a:xfrm>
            <a:off x="4092575" y="4386263"/>
            <a:ext cx="623888" cy="493712"/>
          </a:xfrm>
          <a:prstGeom prst="rect">
            <a:avLst/>
          </a:prstGeom>
          <a:solidFill>
            <a:srgbClr val="99CCFF"/>
          </a:solidFill>
          <a:ln w="9525">
            <a:solidFill>
              <a:schemeClr val="tx1"/>
            </a:solidFill>
            <a:miter lim="800000"/>
            <a:headEnd/>
            <a:tailEnd/>
          </a:ln>
        </p:spPr>
        <p:txBody>
          <a:bodyPr wrap="none" anchor="ctr"/>
          <a:lstStyle/>
          <a:p>
            <a:pPr algn="ctr"/>
            <a:r>
              <a:rPr lang="en-US"/>
              <a:t>9</a:t>
            </a:r>
          </a:p>
        </p:txBody>
      </p:sp>
      <p:sp>
        <p:nvSpPr>
          <p:cNvPr id="23571" name="Rectangle 20"/>
          <p:cNvSpPr>
            <a:spLocks noChangeArrowheads="1"/>
          </p:cNvSpPr>
          <p:nvPr/>
        </p:nvSpPr>
        <p:spPr bwMode="auto">
          <a:xfrm>
            <a:off x="4716463" y="4386263"/>
            <a:ext cx="623887" cy="493712"/>
          </a:xfrm>
          <a:prstGeom prst="rect">
            <a:avLst/>
          </a:prstGeom>
          <a:solidFill>
            <a:srgbClr val="99CCFF"/>
          </a:solidFill>
          <a:ln w="9525">
            <a:solidFill>
              <a:schemeClr val="tx1"/>
            </a:solidFill>
            <a:miter lim="800000"/>
            <a:headEnd/>
            <a:tailEnd/>
          </a:ln>
        </p:spPr>
        <p:txBody>
          <a:bodyPr wrap="none" anchor="ctr"/>
          <a:lstStyle/>
          <a:p>
            <a:pPr algn="ctr"/>
            <a:r>
              <a:rPr lang="en-US"/>
              <a:t>1</a:t>
            </a:r>
          </a:p>
        </p:txBody>
      </p:sp>
      <p:sp>
        <p:nvSpPr>
          <p:cNvPr id="23572" name="Rectangle 21"/>
          <p:cNvSpPr>
            <a:spLocks noChangeArrowheads="1"/>
          </p:cNvSpPr>
          <p:nvPr/>
        </p:nvSpPr>
        <p:spPr bwMode="auto">
          <a:xfrm>
            <a:off x="5340350" y="4386263"/>
            <a:ext cx="623888" cy="493712"/>
          </a:xfrm>
          <a:prstGeom prst="rect">
            <a:avLst/>
          </a:prstGeom>
          <a:solidFill>
            <a:srgbClr val="99CCFF"/>
          </a:solidFill>
          <a:ln w="9525">
            <a:solidFill>
              <a:schemeClr val="tx1"/>
            </a:solidFill>
            <a:miter lim="800000"/>
            <a:headEnd/>
            <a:tailEnd/>
          </a:ln>
        </p:spPr>
        <p:txBody>
          <a:bodyPr wrap="none" anchor="ctr"/>
          <a:lstStyle/>
          <a:p>
            <a:pPr algn="ctr"/>
            <a:r>
              <a:rPr lang="en-US"/>
              <a:t>3</a:t>
            </a:r>
          </a:p>
        </p:txBody>
      </p:sp>
      <p:sp>
        <p:nvSpPr>
          <p:cNvPr id="23573" name="Rectangle 22"/>
          <p:cNvSpPr>
            <a:spLocks noChangeArrowheads="1"/>
          </p:cNvSpPr>
          <p:nvPr/>
        </p:nvSpPr>
        <p:spPr bwMode="auto">
          <a:xfrm>
            <a:off x="5964238" y="4386263"/>
            <a:ext cx="623887" cy="493712"/>
          </a:xfrm>
          <a:prstGeom prst="rect">
            <a:avLst/>
          </a:prstGeom>
          <a:solidFill>
            <a:srgbClr val="99CCFF"/>
          </a:solidFill>
          <a:ln w="9525">
            <a:solidFill>
              <a:schemeClr val="tx1"/>
            </a:solidFill>
            <a:miter lim="800000"/>
            <a:headEnd/>
            <a:tailEnd/>
          </a:ln>
        </p:spPr>
        <p:txBody>
          <a:bodyPr wrap="none" anchor="ctr"/>
          <a:lstStyle/>
          <a:p>
            <a:pPr algn="ctr"/>
            <a:r>
              <a:rPr lang="en-US"/>
              <a:t>6</a:t>
            </a:r>
          </a:p>
        </p:txBody>
      </p:sp>
      <p:sp>
        <p:nvSpPr>
          <p:cNvPr id="23574" name="Line 23"/>
          <p:cNvSpPr>
            <a:spLocks noChangeShapeType="1"/>
          </p:cNvSpPr>
          <p:nvPr/>
        </p:nvSpPr>
        <p:spPr bwMode="auto">
          <a:xfrm>
            <a:off x="3014663" y="3138488"/>
            <a:ext cx="3108325" cy="124777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3575" name="Line 24"/>
          <p:cNvSpPr>
            <a:spLocks noChangeShapeType="1"/>
          </p:cNvSpPr>
          <p:nvPr/>
        </p:nvSpPr>
        <p:spPr bwMode="auto">
          <a:xfrm>
            <a:off x="3629025" y="3138488"/>
            <a:ext cx="1865313" cy="124777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3576" name="Line 25"/>
          <p:cNvSpPr>
            <a:spLocks noChangeShapeType="1"/>
          </p:cNvSpPr>
          <p:nvPr/>
        </p:nvSpPr>
        <p:spPr bwMode="auto">
          <a:xfrm>
            <a:off x="4251325" y="3138488"/>
            <a:ext cx="623888" cy="124777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3577" name="Line 26"/>
          <p:cNvSpPr>
            <a:spLocks noChangeShapeType="1"/>
          </p:cNvSpPr>
          <p:nvPr/>
        </p:nvSpPr>
        <p:spPr bwMode="auto">
          <a:xfrm flipH="1">
            <a:off x="4560888" y="3138488"/>
            <a:ext cx="623887" cy="124777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3578" name="Line 27"/>
          <p:cNvSpPr>
            <a:spLocks noChangeShapeType="1"/>
          </p:cNvSpPr>
          <p:nvPr/>
        </p:nvSpPr>
        <p:spPr bwMode="auto">
          <a:xfrm flipH="1">
            <a:off x="3629025" y="3138488"/>
            <a:ext cx="2174875" cy="124777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3579" name="Line 28"/>
          <p:cNvSpPr>
            <a:spLocks noChangeShapeType="1"/>
          </p:cNvSpPr>
          <p:nvPr/>
        </p:nvSpPr>
        <p:spPr bwMode="auto">
          <a:xfrm flipH="1">
            <a:off x="3014663" y="3138488"/>
            <a:ext cx="3417887" cy="124777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3580" name="Text Box 29"/>
          <p:cNvSpPr txBox="1">
            <a:spLocks noChangeArrowheads="1"/>
          </p:cNvSpPr>
          <p:nvPr/>
        </p:nvSpPr>
        <p:spPr bwMode="auto">
          <a:xfrm>
            <a:off x="1379538" y="2644775"/>
            <a:ext cx="1465262"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a:t>array1</a:t>
            </a:r>
          </a:p>
        </p:txBody>
      </p:sp>
      <p:sp>
        <p:nvSpPr>
          <p:cNvPr id="23581" name="Text Box 30"/>
          <p:cNvSpPr txBox="1">
            <a:spLocks noChangeArrowheads="1"/>
          </p:cNvSpPr>
          <p:nvPr/>
        </p:nvSpPr>
        <p:spPr bwMode="auto">
          <a:xfrm>
            <a:off x="1379538" y="4386263"/>
            <a:ext cx="1465262"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a:t>array2</a:t>
            </a:r>
          </a:p>
        </p:txBody>
      </p:sp>
    </p:spTree>
    <p:extLst>
      <p:ext uri="{BB962C8B-B14F-4D97-AF65-F5344CB8AC3E}">
        <p14:creationId xmlns:p14="http://schemas.microsoft.com/office/powerpoint/2010/main" val="10908049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4"/>
          <p:cNvSpPr>
            <a:spLocks noGrp="1" noChangeArrowheads="1"/>
          </p:cNvSpPr>
          <p:nvPr>
            <p:ph type="title"/>
          </p:nvPr>
        </p:nvSpPr>
        <p:spPr>
          <a:xfrm>
            <a:off x="609600" y="274638"/>
            <a:ext cx="8077200" cy="1143000"/>
          </a:xfrm>
        </p:spPr>
        <p:txBody>
          <a:bodyPr/>
          <a:lstStyle/>
          <a:p>
            <a:pPr eaLnBrk="1" hangingPunct="1"/>
            <a:r>
              <a:rPr lang="en-US">
                <a:latin typeface="Tahoma" charset="0"/>
              </a:rPr>
              <a:t>Print sum of top-bottom pairs</a:t>
            </a:r>
          </a:p>
        </p:txBody>
      </p:sp>
      <p:graphicFrame>
        <p:nvGraphicFramePr>
          <p:cNvPr id="255003" name="Group 27"/>
          <p:cNvGraphicFramePr>
            <a:graphicFrameLocks noGrp="1"/>
          </p:cNvGraphicFramePr>
          <p:nvPr/>
        </p:nvGraphicFramePr>
        <p:xfrm>
          <a:off x="1128247" y="1650048"/>
          <a:ext cx="1785937" cy="4663440"/>
        </p:xfrm>
        <a:graphic>
          <a:graphicData uri="http://schemas.openxmlformats.org/drawingml/2006/table">
            <a:tbl>
              <a:tblPr/>
              <a:tblGrid>
                <a:gridCol w="1785937">
                  <a:extLst>
                    <a:ext uri="{9D8B030D-6E8A-4147-A177-3AD203B41FA5}">
                      <a16:colId xmlns:a16="http://schemas.microsoft.com/office/drawing/2014/main" val="20000"/>
                    </a:ext>
                  </a:extLst>
                </a:gridCol>
              </a:tblGrid>
              <a:tr h="45085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0"/>
                        <a:buNone/>
                        <a:tabLst/>
                      </a:pPr>
                      <a:r>
                        <a:rPr kumimoji="0" lang="en-US" sz="2800" b="0" i="0" u="none" strike="noStrike" cap="none" normalizeH="0" baseline="0" dirty="0">
                          <a:ln>
                            <a:noFill/>
                          </a:ln>
                          <a:solidFill>
                            <a:schemeClr val="tx1"/>
                          </a:solidFill>
                          <a:effectLst/>
                          <a:latin typeface="Tahoma" charset="0"/>
                          <a:ea typeface="ＭＳ Ｐゴシック" charset="0"/>
                        </a:rPr>
                        <a:t>A[0]=3</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2438">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0"/>
                        <a:buNone/>
                        <a:tabLst/>
                      </a:pPr>
                      <a:r>
                        <a:rPr kumimoji="0" lang="en-US" sz="2800" b="0" i="0" u="none" strike="noStrike" cap="none" normalizeH="0" baseline="0">
                          <a:ln>
                            <a:noFill/>
                          </a:ln>
                          <a:solidFill>
                            <a:schemeClr val="tx1"/>
                          </a:solidFill>
                          <a:effectLst/>
                          <a:latin typeface="Tahoma" charset="0"/>
                          <a:ea typeface="ＭＳ Ｐゴシック" charset="0"/>
                        </a:rPr>
                        <a:t>A[1]=6</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085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0"/>
                        <a:buNone/>
                        <a:tabLst/>
                      </a:pPr>
                      <a:r>
                        <a:rPr kumimoji="0" lang="en-US" sz="2800" b="0" i="0" u="none" strike="noStrike" cap="none" normalizeH="0" baseline="0">
                          <a:ln>
                            <a:noFill/>
                          </a:ln>
                          <a:solidFill>
                            <a:schemeClr val="tx1"/>
                          </a:solidFill>
                          <a:effectLst/>
                          <a:latin typeface="Tahoma" charset="0"/>
                          <a:ea typeface="ＭＳ Ｐゴシック" charset="0"/>
                        </a:rPr>
                        <a: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2438">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0"/>
                        <a:buNone/>
                        <a:tabLst/>
                      </a:pPr>
                      <a:r>
                        <a:rPr kumimoji="0" lang="en-US" sz="2800" b="0" i="0" u="none" strike="noStrike" cap="none" normalizeH="0" baseline="0">
                          <a:ln>
                            <a:noFill/>
                          </a:ln>
                          <a:solidFill>
                            <a:schemeClr val="tx1"/>
                          </a:solidFill>
                          <a:effectLst/>
                          <a:latin typeface="Tahoma" charset="0"/>
                          <a:ea typeface="ＭＳ Ｐゴシック" charset="0"/>
                        </a:rPr>
                        <a:t>A[49]=5</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085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0"/>
                        <a:buNone/>
                        <a:tabLst/>
                      </a:pPr>
                      <a:r>
                        <a:rPr kumimoji="0" lang="en-US" sz="2800" b="0" i="0" u="none" strike="noStrike" cap="none" normalizeH="0" baseline="0">
                          <a:ln>
                            <a:noFill/>
                          </a:ln>
                          <a:solidFill>
                            <a:schemeClr val="tx1"/>
                          </a:solidFill>
                          <a:effectLst/>
                          <a:latin typeface="Tahoma" charset="0"/>
                          <a:ea typeface="ＭＳ Ｐゴシック" charset="0"/>
                        </a:rPr>
                        <a:t>A[50]=3</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2438">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0"/>
                        <a:buNone/>
                        <a:tabLst/>
                      </a:pPr>
                      <a:endParaRPr kumimoji="0" lang="en-US" sz="2800" b="0" i="0" u="none" strike="noStrike" cap="none" normalizeH="0" baseline="0">
                        <a:ln>
                          <a:noFill/>
                        </a:ln>
                        <a:solidFill>
                          <a:schemeClr val="tx1"/>
                        </a:solidFill>
                        <a:effectLst/>
                        <a:latin typeface="Tahoma" charset="0"/>
                        <a:ea typeface="ＭＳ Ｐゴシック"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5085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0"/>
                        <a:buNone/>
                        <a:tabLst/>
                      </a:pPr>
                      <a:endParaRPr kumimoji="0" lang="en-US" sz="2800" b="0" i="0" u="none" strike="noStrike" cap="none" normalizeH="0" baseline="0">
                        <a:ln>
                          <a:noFill/>
                        </a:ln>
                        <a:solidFill>
                          <a:schemeClr val="tx1"/>
                        </a:solidFill>
                        <a:effectLst/>
                        <a:latin typeface="Tahoma" charset="0"/>
                        <a:ea typeface="ＭＳ Ｐゴシック"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52438">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0"/>
                        <a:buNone/>
                        <a:tabLst/>
                      </a:pPr>
                      <a:r>
                        <a:rPr kumimoji="0" lang="en-US" sz="2800" b="0" i="0" u="none" strike="noStrike" cap="none" normalizeH="0" baseline="0">
                          <a:ln>
                            <a:noFill/>
                          </a:ln>
                          <a:solidFill>
                            <a:schemeClr val="tx1"/>
                          </a:solidFill>
                          <a:effectLst/>
                          <a:latin typeface="Tahoma" charset="0"/>
                          <a:ea typeface="ＭＳ Ｐゴシック" charset="0"/>
                        </a:rPr>
                        <a:t>A[98]=4</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5085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0"/>
                        <a:buNone/>
                        <a:tabLst/>
                      </a:pPr>
                      <a:r>
                        <a:rPr kumimoji="0" lang="en-US" sz="2800" b="0" i="0" u="none" strike="noStrike" cap="none" normalizeH="0" baseline="0" dirty="0">
                          <a:ln>
                            <a:noFill/>
                          </a:ln>
                          <a:solidFill>
                            <a:schemeClr val="tx1"/>
                          </a:solidFill>
                          <a:effectLst/>
                          <a:latin typeface="Tahoma" charset="0"/>
                          <a:ea typeface="ＭＳ Ｐゴシック" charset="0"/>
                        </a:rPr>
                        <a:t>A[99]=5</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24602" name="Oval 28"/>
          <p:cNvSpPr>
            <a:spLocks noChangeArrowheads="1"/>
          </p:cNvSpPr>
          <p:nvPr/>
        </p:nvSpPr>
        <p:spPr bwMode="auto">
          <a:xfrm>
            <a:off x="3533309" y="3534172"/>
            <a:ext cx="566737" cy="465137"/>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sz="2000" b="1"/>
              <a:t>+</a:t>
            </a:r>
          </a:p>
        </p:txBody>
      </p:sp>
      <p:sp>
        <p:nvSpPr>
          <p:cNvPr id="24603" name="Oval 29"/>
          <p:cNvSpPr>
            <a:spLocks noChangeArrowheads="1"/>
          </p:cNvSpPr>
          <p:nvPr/>
        </p:nvSpPr>
        <p:spPr bwMode="auto">
          <a:xfrm>
            <a:off x="5315225" y="3591602"/>
            <a:ext cx="566737" cy="465137"/>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sz="2000" b="1" dirty="0"/>
              <a:t>+</a:t>
            </a:r>
          </a:p>
        </p:txBody>
      </p:sp>
      <p:sp>
        <p:nvSpPr>
          <p:cNvPr id="24604" name="Oval 30"/>
          <p:cNvSpPr>
            <a:spLocks noChangeArrowheads="1"/>
          </p:cNvSpPr>
          <p:nvPr/>
        </p:nvSpPr>
        <p:spPr bwMode="auto">
          <a:xfrm>
            <a:off x="6508750" y="3609765"/>
            <a:ext cx="566738" cy="465137"/>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sz="2000" b="1"/>
              <a:t>+</a:t>
            </a:r>
          </a:p>
        </p:txBody>
      </p:sp>
      <p:sp>
        <p:nvSpPr>
          <p:cNvPr id="24605" name="Line 31"/>
          <p:cNvSpPr>
            <a:spLocks noChangeShapeType="1"/>
          </p:cNvSpPr>
          <p:nvPr/>
        </p:nvSpPr>
        <p:spPr bwMode="auto">
          <a:xfrm>
            <a:off x="2936875" y="1992312"/>
            <a:ext cx="3571875" cy="1668463"/>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4606" name="Line 32"/>
          <p:cNvSpPr>
            <a:spLocks noChangeShapeType="1"/>
          </p:cNvSpPr>
          <p:nvPr/>
        </p:nvSpPr>
        <p:spPr bwMode="auto">
          <a:xfrm flipV="1">
            <a:off x="2914184" y="4052279"/>
            <a:ext cx="3571875" cy="204628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4607" name="Line 33"/>
          <p:cNvSpPr>
            <a:spLocks noChangeShapeType="1"/>
          </p:cNvSpPr>
          <p:nvPr/>
        </p:nvSpPr>
        <p:spPr bwMode="auto">
          <a:xfrm flipV="1">
            <a:off x="2898033" y="4015812"/>
            <a:ext cx="2395538" cy="15240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4608" name="Line 34"/>
          <p:cNvSpPr>
            <a:spLocks noChangeShapeType="1"/>
          </p:cNvSpPr>
          <p:nvPr/>
        </p:nvSpPr>
        <p:spPr bwMode="auto">
          <a:xfrm>
            <a:off x="2936875" y="2413583"/>
            <a:ext cx="2395538" cy="1300162"/>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4609" name="Rectangle 35"/>
          <p:cNvSpPr>
            <a:spLocks noChangeArrowheads="1"/>
          </p:cNvSpPr>
          <p:nvPr/>
        </p:nvSpPr>
        <p:spPr bwMode="auto">
          <a:xfrm>
            <a:off x="4129363" y="3660775"/>
            <a:ext cx="973138" cy="28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r>
              <a:rPr lang="en-US"/>
              <a:t>….</a:t>
            </a:r>
          </a:p>
        </p:txBody>
      </p:sp>
      <p:sp>
        <p:nvSpPr>
          <p:cNvPr id="24610" name="Line 36"/>
          <p:cNvSpPr>
            <a:spLocks noChangeShapeType="1"/>
          </p:cNvSpPr>
          <p:nvPr/>
        </p:nvSpPr>
        <p:spPr bwMode="auto">
          <a:xfrm>
            <a:off x="2936875" y="3462337"/>
            <a:ext cx="661988" cy="182562"/>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4611" name="Line 37"/>
          <p:cNvSpPr>
            <a:spLocks noChangeShapeType="1"/>
          </p:cNvSpPr>
          <p:nvPr/>
        </p:nvSpPr>
        <p:spPr bwMode="auto">
          <a:xfrm flipV="1">
            <a:off x="2914184" y="3822700"/>
            <a:ext cx="661988" cy="28257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Tree>
    <p:extLst>
      <p:ext uri="{BB962C8B-B14F-4D97-AF65-F5344CB8AC3E}">
        <p14:creationId xmlns:p14="http://schemas.microsoft.com/office/powerpoint/2010/main" val="318287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a:xfrm>
            <a:off x="395288" y="274638"/>
            <a:ext cx="8291512" cy="1143000"/>
          </a:xfrm>
        </p:spPr>
        <p:txBody>
          <a:bodyPr/>
          <a:lstStyle/>
          <a:p>
            <a:pPr eaLnBrk="1" hangingPunct="1"/>
            <a:r>
              <a:rPr lang="en-US" dirty="0">
                <a:latin typeface="Tahoma" charset="0"/>
              </a:rPr>
              <a:t>Group </a:t>
            </a:r>
            <a:r>
              <a:rPr lang="en-US" dirty="0" err="1">
                <a:latin typeface="Tahoma" charset="0"/>
              </a:rPr>
              <a:t>avg</a:t>
            </a:r>
            <a:endParaRPr lang="en-US" dirty="0">
              <a:latin typeface="Tahoma" charset="0"/>
            </a:endParaRPr>
          </a:p>
        </p:txBody>
      </p:sp>
      <p:sp>
        <p:nvSpPr>
          <p:cNvPr id="26628" name="Rectangle 3"/>
          <p:cNvSpPr>
            <a:spLocks noGrp="1" noChangeArrowheads="1"/>
          </p:cNvSpPr>
          <p:nvPr>
            <p:ph type="body" idx="1"/>
          </p:nvPr>
        </p:nvSpPr>
        <p:spPr>
          <a:xfrm>
            <a:off x="395288" y="2017713"/>
            <a:ext cx="3683000" cy="4114800"/>
          </a:xfrm>
        </p:spPr>
        <p:txBody>
          <a:bodyPr/>
          <a:lstStyle/>
          <a:p>
            <a:pPr eaLnBrk="1" hangingPunct="1"/>
            <a:r>
              <a:rPr lang="en-US">
                <a:latin typeface="Tahoma" charset="0"/>
              </a:rPr>
              <a:t>Suppose we have a sorted array of hundred grades. </a:t>
            </a:r>
          </a:p>
          <a:p>
            <a:pPr eaLnBrk="1" hangingPunct="1"/>
            <a:r>
              <a:rPr lang="en-US">
                <a:latin typeface="Tahoma" charset="0"/>
              </a:rPr>
              <a:t>We want to find the average of top ten, second top ten students etc.</a:t>
            </a:r>
          </a:p>
        </p:txBody>
      </p:sp>
      <p:graphicFrame>
        <p:nvGraphicFramePr>
          <p:cNvPr id="260151" name="Group 55"/>
          <p:cNvGraphicFramePr>
            <a:graphicFrameLocks noGrp="1"/>
          </p:cNvGraphicFramePr>
          <p:nvPr/>
        </p:nvGraphicFramePr>
        <p:xfrm>
          <a:off x="4368800" y="85725"/>
          <a:ext cx="2235200" cy="6736080"/>
        </p:xfrm>
        <a:graphic>
          <a:graphicData uri="http://schemas.openxmlformats.org/drawingml/2006/table">
            <a:tbl>
              <a:tblPr/>
              <a:tblGrid>
                <a:gridCol w="2235200">
                  <a:extLst>
                    <a:ext uri="{9D8B030D-6E8A-4147-A177-3AD203B41FA5}">
                      <a16:colId xmlns:a16="http://schemas.microsoft.com/office/drawing/2014/main" val="20000"/>
                    </a:ext>
                  </a:extLst>
                </a:gridCol>
              </a:tblGrid>
              <a:tr h="2540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0"/>
                        <a:buNone/>
                        <a:tabLst/>
                      </a:pPr>
                      <a:r>
                        <a:rPr kumimoji="0" lang="en-US" sz="2800" b="0" i="0" u="none" strike="noStrike" cap="none" normalizeH="0" baseline="0">
                          <a:ln>
                            <a:noFill/>
                          </a:ln>
                          <a:solidFill>
                            <a:schemeClr val="hlink"/>
                          </a:solidFill>
                          <a:effectLst/>
                          <a:latin typeface="Tahoma" charset="0"/>
                          <a:ea typeface="ＭＳ Ｐゴシック" charset="0"/>
                        </a:rPr>
                        <a:t>Grade[0]</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540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0"/>
                        <a:buNone/>
                        <a:tabLst/>
                      </a:pPr>
                      <a:r>
                        <a:rPr kumimoji="0" lang="en-US" sz="2800" b="0" i="0" u="none" strike="noStrike" cap="none" normalizeH="0" baseline="0">
                          <a:ln>
                            <a:noFill/>
                          </a:ln>
                          <a:solidFill>
                            <a:schemeClr val="hlink"/>
                          </a:solidFill>
                          <a:effectLst/>
                          <a:latin typeface="Tahoma" charset="0"/>
                          <a:ea typeface="ＭＳ Ｐゴシック" charset="0"/>
                        </a:rPr>
                        <a:t>Grade[1]</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40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0"/>
                        <a:buNone/>
                        <a:tabLst/>
                      </a:pPr>
                      <a:r>
                        <a:rPr kumimoji="0" lang="en-US" sz="2800" b="0" i="0" u="none" strike="noStrike" cap="none" normalizeH="0" baseline="0">
                          <a:ln>
                            <a:noFill/>
                          </a:ln>
                          <a:solidFill>
                            <a:schemeClr val="hlink"/>
                          </a:solidFill>
                          <a:effectLst/>
                          <a:latin typeface="Tahoma" charset="0"/>
                          <a:ea typeface="ＭＳ Ｐゴシック" charset="0"/>
                        </a:rPr>
                        <a: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540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0"/>
                        <a:buNone/>
                        <a:tabLst/>
                      </a:pPr>
                      <a:r>
                        <a:rPr kumimoji="0" lang="en-US" sz="2800" b="0" i="0" u="none" strike="noStrike" cap="none" normalizeH="0" baseline="0">
                          <a:ln>
                            <a:noFill/>
                          </a:ln>
                          <a:solidFill>
                            <a:schemeClr val="hlink"/>
                          </a:solidFill>
                          <a:effectLst/>
                          <a:latin typeface="Tahoma" charset="0"/>
                          <a:ea typeface="ＭＳ Ｐゴシック" charset="0"/>
                        </a:rPr>
                        <a:t>Grade[9]</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540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0"/>
                        <a:buNone/>
                        <a:tabLst/>
                      </a:pPr>
                      <a:r>
                        <a:rPr kumimoji="0" lang="en-US" sz="2800" b="0" i="0" u="none" strike="noStrike" cap="none" normalizeH="0" baseline="0">
                          <a:ln>
                            <a:noFill/>
                          </a:ln>
                          <a:solidFill>
                            <a:schemeClr val="folHlink"/>
                          </a:solidFill>
                          <a:effectLst/>
                          <a:latin typeface="Tahoma" charset="0"/>
                          <a:ea typeface="ＭＳ Ｐゴシック" charset="0"/>
                        </a:rPr>
                        <a:t>Grade[10]</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540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0"/>
                        <a:buNone/>
                        <a:tabLst/>
                      </a:pPr>
                      <a:r>
                        <a:rPr kumimoji="0" lang="en-US" sz="2800" b="0" i="0" u="none" strike="noStrike" cap="none" normalizeH="0" baseline="0">
                          <a:ln>
                            <a:noFill/>
                          </a:ln>
                          <a:solidFill>
                            <a:schemeClr val="folHlink"/>
                          </a:solidFill>
                          <a:effectLst/>
                          <a:latin typeface="Tahoma" charset="0"/>
                          <a:ea typeface="ＭＳ Ｐゴシック" charset="0"/>
                        </a:rPr>
                        <a: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540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0"/>
                        <a:buNone/>
                        <a:tabLst/>
                      </a:pPr>
                      <a:r>
                        <a:rPr kumimoji="0" lang="en-US" sz="2800" b="0" i="0" u="none" strike="noStrike" cap="none" normalizeH="0" baseline="0">
                          <a:ln>
                            <a:noFill/>
                          </a:ln>
                          <a:solidFill>
                            <a:schemeClr val="folHlink"/>
                          </a:solidFill>
                          <a:effectLst/>
                          <a:latin typeface="Tahoma" charset="0"/>
                          <a:ea typeface="ＭＳ Ｐゴシック" charset="0"/>
                        </a:rPr>
                        <a:t>Grade[19]</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540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0"/>
                        <a:buNone/>
                        <a:tabLst/>
                      </a:pPr>
                      <a:r>
                        <a:rPr kumimoji="0" lang="en-US" sz="2800" b="0" i="0" u="none" strike="noStrike" cap="none" normalizeH="0" baseline="0">
                          <a:ln>
                            <a:noFill/>
                          </a:ln>
                          <a:solidFill>
                            <a:schemeClr val="tx1"/>
                          </a:solidFill>
                          <a:effectLst/>
                          <a:latin typeface="Tahoma" charset="0"/>
                          <a:ea typeface="ＭＳ Ｐゴシック" charset="0"/>
                        </a:rPr>
                        <a:t>Grade[20]</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540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0"/>
                        <a:buNone/>
                        <a:tabLst/>
                      </a:pPr>
                      <a:r>
                        <a:rPr kumimoji="0" lang="en-US" sz="2800" b="0" i="0" u="none" strike="noStrike" cap="none" normalizeH="0" baseline="0">
                          <a:ln>
                            <a:noFill/>
                          </a:ln>
                          <a:solidFill>
                            <a:schemeClr val="tx1"/>
                          </a:solidFill>
                          <a:effectLst/>
                          <a:latin typeface="Tahoma" charset="0"/>
                          <a:ea typeface="ＭＳ Ｐゴシック" charset="0"/>
                        </a:rPr>
                        <a: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540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0"/>
                        <a:buNone/>
                        <a:tabLst/>
                      </a:pPr>
                      <a:endParaRPr kumimoji="0" lang="en-US" sz="2800" b="0" i="0" u="none" strike="noStrike" cap="none" normalizeH="0" baseline="0">
                        <a:ln>
                          <a:noFill/>
                        </a:ln>
                        <a:solidFill>
                          <a:schemeClr val="tx1"/>
                        </a:solidFill>
                        <a:effectLst/>
                        <a:latin typeface="Tahoma" charset="0"/>
                        <a:ea typeface="ＭＳ Ｐゴシック"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540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0"/>
                        <a:buNone/>
                        <a:tabLst/>
                      </a:pPr>
                      <a:r>
                        <a:rPr kumimoji="0" lang="en-US" sz="2800" b="0" i="0" u="none" strike="noStrike" cap="none" normalizeH="0" baseline="0">
                          <a:ln>
                            <a:noFill/>
                          </a:ln>
                          <a:solidFill>
                            <a:srgbClr val="006666"/>
                          </a:solidFill>
                          <a:effectLst/>
                          <a:latin typeface="Tahoma" charset="0"/>
                          <a:ea typeface="ＭＳ Ｐゴシック" charset="0"/>
                        </a:rPr>
                        <a:t>Grade[90]</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540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0"/>
                        <a:buNone/>
                        <a:tabLst/>
                      </a:pPr>
                      <a:r>
                        <a:rPr kumimoji="0" lang="en-US" sz="2800" b="0" i="0" u="none" strike="noStrike" cap="none" normalizeH="0" baseline="0">
                          <a:ln>
                            <a:noFill/>
                          </a:ln>
                          <a:solidFill>
                            <a:srgbClr val="006666"/>
                          </a:solidFill>
                          <a:effectLst/>
                          <a:latin typeface="Tahoma" charset="0"/>
                          <a:ea typeface="ＭＳ Ｐゴシック" charset="0"/>
                        </a:rPr>
                        <a: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540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0"/>
                        <a:buNone/>
                        <a:tabLst/>
                      </a:pPr>
                      <a:r>
                        <a:rPr kumimoji="0" lang="en-US" sz="2800" b="0" i="0" u="none" strike="noStrike" cap="none" normalizeH="0" baseline="0">
                          <a:ln>
                            <a:noFill/>
                          </a:ln>
                          <a:solidFill>
                            <a:srgbClr val="006666"/>
                          </a:solidFill>
                          <a:effectLst/>
                          <a:latin typeface="Tahoma" charset="0"/>
                          <a:ea typeface="ＭＳ Ｐゴシック" charset="0"/>
                        </a:rPr>
                        <a:t>Grade[99]</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bl>
          </a:graphicData>
        </a:graphic>
      </p:graphicFrame>
      <p:sp>
        <p:nvSpPr>
          <p:cNvPr id="26659" name="Text Box 56"/>
          <p:cNvSpPr txBox="1">
            <a:spLocks noChangeArrowheads="1"/>
          </p:cNvSpPr>
          <p:nvPr/>
        </p:nvSpPr>
        <p:spPr bwMode="auto">
          <a:xfrm>
            <a:off x="6461125" y="-500063"/>
            <a:ext cx="1390650" cy="2835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8000">
                <a:solidFill>
                  <a:schemeClr val="hlink"/>
                </a:solidFill>
              </a:rPr>
              <a:t>}</a:t>
            </a:r>
          </a:p>
        </p:txBody>
      </p:sp>
      <p:sp>
        <p:nvSpPr>
          <p:cNvPr id="26660" name="Text Box 57"/>
          <p:cNvSpPr txBox="1">
            <a:spLocks noChangeArrowheads="1"/>
          </p:cNvSpPr>
          <p:nvPr/>
        </p:nvSpPr>
        <p:spPr bwMode="auto">
          <a:xfrm>
            <a:off x="6503988" y="1746250"/>
            <a:ext cx="1390650" cy="2073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3000">
                <a:solidFill>
                  <a:schemeClr val="folHlink"/>
                </a:solidFill>
              </a:rPr>
              <a:t>}</a:t>
            </a:r>
          </a:p>
        </p:txBody>
      </p:sp>
      <p:sp>
        <p:nvSpPr>
          <p:cNvPr id="26661" name="Text Box 59"/>
          <p:cNvSpPr txBox="1">
            <a:spLocks noChangeArrowheads="1"/>
          </p:cNvSpPr>
          <p:nvPr/>
        </p:nvSpPr>
        <p:spPr bwMode="auto">
          <a:xfrm>
            <a:off x="6554975" y="4784725"/>
            <a:ext cx="1390650" cy="2073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3000">
                <a:solidFill>
                  <a:srgbClr val="006666"/>
                </a:solidFill>
              </a:rPr>
              <a:t>}</a:t>
            </a:r>
          </a:p>
        </p:txBody>
      </p:sp>
    </p:spTree>
    <p:extLst>
      <p:ext uri="{BB962C8B-B14F-4D97-AF65-F5344CB8AC3E}">
        <p14:creationId xmlns:p14="http://schemas.microsoft.com/office/powerpoint/2010/main" val="36431254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00150" y="1344288"/>
            <a:ext cx="6743700" cy="1234440"/>
          </a:xfrm>
        </p:spPr>
        <p:txBody>
          <a:bodyPr/>
          <a:lstStyle/>
          <a:p>
            <a:r>
              <a:rPr lang="en-US" dirty="0"/>
              <a:t>Arrays and Sorting</a:t>
            </a:r>
          </a:p>
        </p:txBody>
      </p:sp>
      <p:sp>
        <p:nvSpPr>
          <p:cNvPr id="3" name="Subtitle 2"/>
          <p:cNvSpPr>
            <a:spLocks noGrp="1"/>
          </p:cNvSpPr>
          <p:nvPr>
            <p:ph type="subTitle" idx="1"/>
          </p:nvPr>
        </p:nvSpPr>
        <p:spPr>
          <a:xfrm>
            <a:off x="1200150" y="2800350"/>
            <a:ext cx="6743700" cy="2777490"/>
          </a:xfrm>
        </p:spPr>
        <p:txBody>
          <a:bodyPr>
            <a:normAutofit/>
          </a:bodyPr>
          <a:lstStyle/>
          <a:p>
            <a:r>
              <a:rPr lang="en-US" sz="1800" dirty="0"/>
              <a:t>Sorting takes an unordered collection and makes it an ordered one.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250" y="3391852"/>
            <a:ext cx="4381500" cy="2185988"/>
          </a:xfrm>
          <a:prstGeom prst="rect">
            <a:avLst/>
          </a:prstGeom>
        </p:spPr>
      </p:pic>
    </p:spTree>
    <p:extLst>
      <p:ext uri="{BB962C8B-B14F-4D97-AF65-F5344CB8AC3E}">
        <p14:creationId xmlns:p14="http://schemas.microsoft.com/office/powerpoint/2010/main" val="4955669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Bubble sort</a:t>
            </a:r>
          </a:p>
        </p:txBody>
      </p:sp>
      <p:sp>
        <p:nvSpPr>
          <p:cNvPr id="3" name="Content Placeholder 2"/>
          <p:cNvSpPr>
            <a:spLocks noGrp="1"/>
          </p:cNvSpPr>
          <p:nvPr>
            <p:ph idx="1"/>
          </p:nvPr>
        </p:nvSpPr>
        <p:spPr>
          <a:xfrm>
            <a:off x="1673352" y="2645229"/>
            <a:ext cx="5797296" cy="2517042"/>
          </a:xfrm>
        </p:spPr>
        <p:txBody>
          <a:bodyPr/>
          <a:lstStyle/>
          <a:p>
            <a:r>
              <a:rPr lang="en-US" sz="1800" dirty="0"/>
              <a:t>Traverse a collection of elements</a:t>
            </a:r>
          </a:p>
          <a:p>
            <a:pPr lvl="1"/>
            <a:r>
              <a:rPr lang="en-US" sz="1800" dirty="0"/>
              <a:t>Move from the front to the end</a:t>
            </a:r>
          </a:p>
          <a:p>
            <a:pPr lvl="1"/>
            <a:r>
              <a:rPr lang="en-US" sz="1800" dirty="0"/>
              <a:t>“Bubble” the </a:t>
            </a:r>
            <a:r>
              <a:rPr lang="en-US" sz="1800" b="1" dirty="0">
                <a:solidFill>
                  <a:schemeClr val="accent1"/>
                </a:solidFill>
              </a:rPr>
              <a:t>largest value </a:t>
            </a:r>
            <a:r>
              <a:rPr lang="en-US" sz="1800" dirty="0"/>
              <a:t>to the end using </a:t>
            </a:r>
            <a:r>
              <a:rPr lang="en-US" sz="1800" b="1" dirty="0">
                <a:solidFill>
                  <a:schemeClr val="accent1"/>
                </a:solidFill>
              </a:rPr>
              <a:t>pairwise comparisons and swapping</a:t>
            </a:r>
          </a:p>
          <a:p>
            <a:pPr lvl="1"/>
            <a:r>
              <a:rPr lang="en-US" sz="1800">
                <a:hlinkClick r:id="rId2"/>
              </a:rPr>
              <a:t>Hungarian </a:t>
            </a:r>
            <a:r>
              <a:rPr lang="en-US" sz="1800" dirty="0">
                <a:hlinkClick r:id="rId2"/>
              </a:rPr>
              <a:t>Dancers Bubblesort</a:t>
            </a:r>
            <a:endParaRPr lang="en-US" sz="1800" dirty="0"/>
          </a:p>
          <a:p>
            <a:pPr lvl="1"/>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4162" y="4449419"/>
            <a:ext cx="4381500" cy="1076325"/>
          </a:xfrm>
          <a:prstGeom prst="rect">
            <a:avLst/>
          </a:prstGeom>
        </p:spPr>
      </p:pic>
    </p:spTree>
    <p:extLst>
      <p:ext uri="{BB962C8B-B14F-4D97-AF65-F5344CB8AC3E}">
        <p14:creationId xmlns:p14="http://schemas.microsoft.com/office/powerpoint/2010/main" val="482639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Bubble sort</a:t>
            </a:r>
          </a:p>
        </p:txBody>
      </p:sp>
      <p:sp>
        <p:nvSpPr>
          <p:cNvPr id="3" name="Content Placeholder 2"/>
          <p:cNvSpPr>
            <a:spLocks noGrp="1"/>
          </p:cNvSpPr>
          <p:nvPr>
            <p:ph idx="1"/>
          </p:nvPr>
        </p:nvSpPr>
        <p:spPr>
          <a:xfrm>
            <a:off x="1673352" y="2657476"/>
            <a:ext cx="5797296" cy="2504795"/>
          </a:xfrm>
        </p:spPr>
        <p:txBody>
          <a:bodyPr/>
          <a:lstStyle/>
          <a:p>
            <a:r>
              <a:rPr lang="en-US" sz="1800" dirty="0"/>
              <a:t>Traverse a collection of elements</a:t>
            </a:r>
          </a:p>
          <a:p>
            <a:pPr lvl="1"/>
            <a:r>
              <a:rPr lang="en-US" sz="1800" dirty="0"/>
              <a:t>Move from the front to the end</a:t>
            </a:r>
          </a:p>
          <a:p>
            <a:pPr lvl="1"/>
            <a:r>
              <a:rPr lang="en-US" sz="1800" dirty="0"/>
              <a:t>“Bubble” the largest value to the end using pairwise comparisons and swapping</a:t>
            </a:r>
          </a:p>
          <a:p>
            <a:pPr lvl="1"/>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0018" y="4296617"/>
            <a:ext cx="4321628" cy="1229127"/>
          </a:xfrm>
          <a:prstGeom prst="rect">
            <a:avLst/>
          </a:prstGeom>
        </p:spPr>
      </p:pic>
    </p:spTree>
    <p:extLst>
      <p:ext uri="{BB962C8B-B14F-4D97-AF65-F5344CB8AC3E}">
        <p14:creationId xmlns:p14="http://schemas.microsoft.com/office/powerpoint/2010/main" val="20630144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Bubble sort</a:t>
            </a:r>
          </a:p>
        </p:txBody>
      </p:sp>
      <p:sp>
        <p:nvSpPr>
          <p:cNvPr id="3" name="Content Placeholder 2"/>
          <p:cNvSpPr>
            <a:spLocks noGrp="1"/>
          </p:cNvSpPr>
          <p:nvPr>
            <p:ph idx="1"/>
          </p:nvPr>
        </p:nvSpPr>
        <p:spPr>
          <a:xfrm>
            <a:off x="1673352" y="2645229"/>
            <a:ext cx="5797296" cy="2517042"/>
          </a:xfrm>
        </p:spPr>
        <p:txBody>
          <a:bodyPr/>
          <a:lstStyle/>
          <a:p>
            <a:r>
              <a:rPr lang="en-US" sz="1800" dirty="0"/>
              <a:t>Traverse a collection of elements</a:t>
            </a:r>
          </a:p>
          <a:p>
            <a:pPr lvl="1"/>
            <a:r>
              <a:rPr lang="en-US" sz="1800" dirty="0"/>
              <a:t>Move from the front to the end</a:t>
            </a:r>
          </a:p>
          <a:p>
            <a:pPr lvl="1"/>
            <a:r>
              <a:rPr lang="en-US" sz="1800" dirty="0"/>
              <a:t>“Bubble” the largest value to the end using pairwise comparisons and swapping</a:t>
            </a:r>
          </a:p>
          <a:p>
            <a:pPr lvl="1"/>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5935" y="4230389"/>
            <a:ext cx="4299857" cy="1295355"/>
          </a:xfrm>
          <a:prstGeom prst="rect">
            <a:avLst/>
          </a:prstGeom>
        </p:spPr>
      </p:pic>
    </p:spTree>
    <p:extLst>
      <p:ext uri="{BB962C8B-B14F-4D97-AF65-F5344CB8AC3E}">
        <p14:creationId xmlns:p14="http://schemas.microsoft.com/office/powerpoint/2010/main" val="1391144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Collection of eggs</a:t>
            </a:r>
          </a:p>
        </p:txBody>
      </p:sp>
      <p:pic>
        <p:nvPicPr>
          <p:cNvPr id="5" name="Content Placeholder 4" descr="egg_carton.jpg"/>
          <p:cNvPicPr>
            <a:picLocks noGrp="1" noChangeAspect="1"/>
          </p:cNvPicPr>
          <p:nvPr>
            <p:ph idx="1"/>
          </p:nvPr>
        </p:nvPicPr>
        <p:blipFill>
          <a:blip r:embed="rId2">
            <a:extLst>
              <a:ext uri="{28A0092B-C50C-407E-A947-70E740481C1C}">
                <a14:useLocalDpi xmlns:a14="http://schemas.microsoft.com/office/drawing/2010/main" val="0"/>
              </a:ext>
            </a:extLst>
          </a:blip>
          <a:srcRect l="-12852" r="-12852"/>
          <a:stretch>
            <a:fillRect/>
          </a:stretch>
        </p:blipFill>
        <p:spPr/>
      </p:pic>
    </p:spTree>
    <p:extLst>
      <p:ext uri="{BB962C8B-B14F-4D97-AF65-F5344CB8AC3E}">
        <p14:creationId xmlns:p14="http://schemas.microsoft.com/office/powerpoint/2010/main" val="3492145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Bubble sort</a:t>
            </a:r>
          </a:p>
        </p:txBody>
      </p:sp>
      <p:sp>
        <p:nvSpPr>
          <p:cNvPr id="3" name="Content Placeholder 2"/>
          <p:cNvSpPr>
            <a:spLocks noGrp="1"/>
          </p:cNvSpPr>
          <p:nvPr>
            <p:ph idx="1"/>
          </p:nvPr>
        </p:nvSpPr>
        <p:spPr>
          <a:xfrm>
            <a:off x="1673352" y="2620736"/>
            <a:ext cx="5797296" cy="2541535"/>
          </a:xfrm>
        </p:spPr>
        <p:txBody>
          <a:bodyPr/>
          <a:lstStyle/>
          <a:p>
            <a:r>
              <a:rPr lang="en-US" sz="1800" dirty="0"/>
              <a:t>Traverse a collection of elements</a:t>
            </a:r>
          </a:p>
          <a:p>
            <a:pPr lvl="1"/>
            <a:r>
              <a:rPr lang="en-US" sz="1800" dirty="0"/>
              <a:t>Move from the front to the end</a:t>
            </a:r>
          </a:p>
          <a:p>
            <a:pPr lvl="1"/>
            <a:r>
              <a:rPr lang="en-US" sz="1800" dirty="0"/>
              <a:t>“Bubble” the largest value to the end using pairwise comparisons and swapping</a:t>
            </a:r>
          </a:p>
          <a:p>
            <a:pPr lvl="1"/>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8390" y="4231297"/>
            <a:ext cx="4533356" cy="1255103"/>
          </a:xfrm>
          <a:prstGeom prst="rect">
            <a:avLst/>
          </a:prstGeom>
        </p:spPr>
      </p:pic>
    </p:spTree>
    <p:extLst>
      <p:ext uri="{BB962C8B-B14F-4D97-AF65-F5344CB8AC3E}">
        <p14:creationId xmlns:p14="http://schemas.microsoft.com/office/powerpoint/2010/main" val="3152278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Bubble sort</a:t>
            </a:r>
          </a:p>
        </p:txBody>
      </p:sp>
      <p:sp>
        <p:nvSpPr>
          <p:cNvPr id="3" name="Content Placeholder 2"/>
          <p:cNvSpPr>
            <a:spLocks noGrp="1"/>
          </p:cNvSpPr>
          <p:nvPr>
            <p:ph idx="1"/>
          </p:nvPr>
        </p:nvSpPr>
        <p:spPr>
          <a:xfrm>
            <a:off x="1673352" y="2620736"/>
            <a:ext cx="5797296" cy="2541535"/>
          </a:xfrm>
        </p:spPr>
        <p:txBody>
          <a:bodyPr>
            <a:normAutofit/>
          </a:bodyPr>
          <a:lstStyle/>
          <a:p>
            <a:r>
              <a:rPr lang="en-US" sz="1800" dirty="0"/>
              <a:t>Traverse a collection of elements</a:t>
            </a:r>
          </a:p>
          <a:p>
            <a:pPr lvl="1"/>
            <a:r>
              <a:rPr lang="en-US" sz="1800" dirty="0"/>
              <a:t>Move from the front to the end</a:t>
            </a:r>
          </a:p>
          <a:p>
            <a:pPr lvl="1"/>
            <a:r>
              <a:rPr lang="en-US" sz="1800" dirty="0"/>
              <a:t>“Bubble” the largest value to the end using pairwise comparisons and swapping</a:t>
            </a:r>
          </a:p>
          <a:p>
            <a:pPr lvl="1"/>
            <a:endParaRPr lang="en-US" sz="18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4229" y="4195702"/>
            <a:ext cx="4332514" cy="1330043"/>
          </a:xfrm>
          <a:prstGeom prst="rect">
            <a:avLst/>
          </a:prstGeom>
        </p:spPr>
      </p:pic>
    </p:spTree>
    <p:extLst>
      <p:ext uri="{BB962C8B-B14F-4D97-AF65-F5344CB8AC3E}">
        <p14:creationId xmlns:p14="http://schemas.microsoft.com/office/powerpoint/2010/main" val="12824227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Bubble sort</a:t>
            </a:r>
          </a:p>
        </p:txBody>
      </p:sp>
      <p:sp>
        <p:nvSpPr>
          <p:cNvPr id="3" name="Content Placeholder 2"/>
          <p:cNvSpPr>
            <a:spLocks noGrp="1"/>
          </p:cNvSpPr>
          <p:nvPr>
            <p:ph idx="1"/>
          </p:nvPr>
        </p:nvSpPr>
        <p:spPr>
          <a:xfrm>
            <a:off x="1673352" y="2645229"/>
            <a:ext cx="5797296" cy="2517042"/>
          </a:xfrm>
        </p:spPr>
        <p:txBody>
          <a:bodyPr/>
          <a:lstStyle/>
          <a:p>
            <a:r>
              <a:rPr lang="en-US" sz="1800" dirty="0"/>
              <a:t>Traverse a collection of elements</a:t>
            </a:r>
          </a:p>
          <a:p>
            <a:pPr lvl="1"/>
            <a:r>
              <a:rPr lang="en-US" sz="1800" dirty="0"/>
              <a:t>Move from the front to the end</a:t>
            </a:r>
          </a:p>
          <a:p>
            <a:pPr lvl="1"/>
            <a:r>
              <a:rPr lang="en-US" sz="1800" dirty="0"/>
              <a:t>“Bubble” the largest value to the end using pairwise comparisons and swapping</a:t>
            </a:r>
          </a:p>
          <a:p>
            <a:pPr lvl="1"/>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3215" y="4273510"/>
            <a:ext cx="4267200" cy="1252235"/>
          </a:xfrm>
          <a:prstGeom prst="rect">
            <a:avLst/>
          </a:prstGeom>
        </p:spPr>
      </p:pic>
    </p:spTree>
    <p:extLst>
      <p:ext uri="{BB962C8B-B14F-4D97-AF65-F5344CB8AC3E}">
        <p14:creationId xmlns:p14="http://schemas.microsoft.com/office/powerpoint/2010/main" val="8264809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Bubble sort</a:t>
            </a:r>
          </a:p>
        </p:txBody>
      </p:sp>
      <p:sp>
        <p:nvSpPr>
          <p:cNvPr id="3" name="Content Placeholder 2"/>
          <p:cNvSpPr>
            <a:spLocks noGrp="1"/>
          </p:cNvSpPr>
          <p:nvPr>
            <p:ph idx="1"/>
          </p:nvPr>
        </p:nvSpPr>
        <p:spPr>
          <a:xfrm>
            <a:off x="1673352" y="2583997"/>
            <a:ext cx="5797296" cy="2578274"/>
          </a:xfrm>
        </p:spPr>
        <p:txBody>
          <a:bodyPr/>
          <a:lstStyle/>
          <a:p>
            <a:r>
              <a:rPr lang="en-US" sz="1800" dirty="0"/>
              <a:t>Traverse a collection of elements</a:t>
            </a:r>
          </a:p>
          <a:p>
            <a:pPr lvl="1"/>
            <a:r>
              <a:rPr lang="en-US" sz="1800" dirty="0"/>
              <a:t>Move from the front to the end</a:t>
            </a:r>
          </a:p>
          <a:p>
            <a:pPr lvl="1"/>
            <a:r>
              <a:rPr lang="en-US" sz="1800" dirty="0"/>
              <a:t>“Bubble” the largest value to the end using pairwise comparisons and swapping</a:t>
            </a:r>
          </a:p>
          <a:p>
            <a:pPr lvl="1"/>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6886" y="4105800"/>
            <a:ext cx="4304062" cy="1409175"/>
          </a:xfrm>
          <a:prstGeom prst="rect">
            <a:avLst/>
          </a:prstGeom>
        </p:spPr>
      </p:pic>
    </p:spTree>
    <p:extLst>
      <p:ext uri="{BB962C8B-B14F-4D97-AF65-F5344CB8AC3E}">
        <p14:creationId xmlns:p14="http://schemas.microsoft.com/office/powerpoint/2010/main" val="24222551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Bubble sort algorithm (pseudocode)</a:t>
            </a:r>
          </a:p>
        </p:txBody>
      </p:sp>
      <p:sp>
        <p:nvSpPr>
          <p:cNvPr id="3" name="Content Placeholder 2"/>
          <p:cNvSpPr>
            <a:spLocks noGrp="1"/>
          </p:cNvSpPr>
          <p:nvPr>
            <p:ph idx="1"/>
          </p:nvPr>
        </p:nvSpPr>
        <p:spPr>
          <a:xfrm>
            <a:off x="1673352" y="2835784"/>
            <a:ext cx="5797296" cy="2724095"/>
          </a:xfrm>
        </p:spPr>
        <p:txBody>
          <a:bodyPr>
            <a:normAutofit fontScale="55000" lnSpcReduction="20000"/>
          </a:bodyPr>
          <a:lstStyle/>
          <a:p>
            <a:pPr marL="0" indent="0">
              <a:buNone/>
            </a:pPr>
            <a:r>
              <a:rPr lang="en-US" dirty="0">
                <a:latin typeface="Courier New" charset="0"/>
                <a:ea typeface="Courier New" charset="0"/>
                <a:cs typeface="Courier New" charset="0"/>
              </a:rPr>
              <a:t>index &lt;- 0</a:t>
            </a:r>
          </a:p>
          <a:p>
            <a:pPr marL="0" indent="0">
              <a:buNone/>
            </a:pPr>
            <a:r>
              <a:rPr lang="en-US" dirty="0" err="1">
                <a:latin typeface="Courier New" charset="0"/>
                <a:ea typeface="Courier New" charset="0"/>
                <a:cs typeface="Courier New" charset="0"/>
              </a:rPr>
              <a:t>last_compare_at</a:t>
            </a:r>
            <a:r>
              <a:rPr lang="en-US" dirty="0">
                <a:latin typeface="Courier New" charset="0"/>
                <a:ea typeface="Courier New" charset="0"/>
                <a:cs typeface="Courier New" charset="0"/>
              </a:rPr>
              <a:t> &lt;- (n – 2)</a:t>
            </a:r>
          </a:p>
          <a:p>
            <a:pPr marL="0" indent="0">
              <a:buNone/>
            </a:pPr>
            <a:endParaRPr lang="en-US" dirty="0">
              <a:latin typeface="Courier New" charset="0"/>
              <a:ea typeface="Courier New" charset="0"/>
              <a:cs typeface="Courier New" charset="0"/>
            </a:endParaRPr>
          </a:p>
          <a:p>
            <a:pPr marL="0" indent="0">
              <a:buNone/>
            </a:pPr>
            <a:r>
              <a:rPr lang="en-US" dirty="0">
                <a:latin typeface="Courier New" charset="0"/>
                <a:ea typeface="Courier New" charset="0"/>
                <a:cs typeface="Courier New" charset="0"/>
              </a:rPr>
              <a:t>loop</a:t>
            </a:r>
          </a:p>
          <a:p>
            <a:pPr marL="0" indent="0">
              <a:buNone/>
            </a:pPr>
            <a:r>
              <a:rPr lang="en-US" dirty="0">
                <a:latin typeface="Courier New" charset="0"/>
                <a:ea typeface="Courier New" charset="0"/>
                <a:cs typeface="Courier New" charset="0"/>
              </a:rPr>
              <a:t>   </a:t>
            </a:r>
            <a:r>
              <a:rPr lang="en-US" dirty="0" err="1">
                <a:latin typeface="Courier New" charset="0"/>
                <a:ea typeface="Courier New" charset="0"/>
                <a:cs typeface="Courier New" charset="0"/>
              </a:rPr>
              <a:t>exitif</a:t>
            </a:r>
            <a:r>
              <a:rPr lang="en-US" dirty="0">
                <a:latin typeface="Courier New" charset="0"/>
                <a:ea typeface="Courier New" charset="0"/>
                <a:cs typeface="Courier New" charset="0"/>
              </a:rPr>
              <a:t>(index &gt; </a:t>
            </a:r>
            <a:r>
              <a:rPr lang="en-US" dirty="0" err="1">
                <a:latin typeface="Courier New" charset="0"/>
                <a:ea typeface="Courier New" charset="0"/>
                <a:cs typeface="Courier New" charset="0"/>
              </a:rPr>
              <a:t>last_compare_at</a:t>
            </a:r>
            <a:r>
              <a:rPr lang="en-US" dirty="0">
                <a:latin typeface="Courier New" charset="0"/>
                <a:ea typeface="Courier New" charset="0"/>
                <a:cs typeface="Courier New" charset="0"/>
              </a:rPr>
              <a:t>)</a:t>
            </a:r>
          </a:p>
          <a:p>
            <a:pPr marL="0" indent="0">
              <a:buNone/>
            </a:pPr>
            <a:r>
              <a:rPr lang="en-US" dirty="0">
                <a:latin typeface="Courier New" charset="0"/>
                <a:ea typeface="Courier New" charset="0"/>
                <a:cs typeface="Courier New" charset="0"/>
              </a:rPr>
              <a:t>   if(A[index] &gt; A[index + 1]) then</a:t>
            </a:r>
          </a:p>
          <a:p>
            <a:pPr marL="0" indent="0">
              <a:buNone/>
            </a:pPr>
            <a:r>
              <a:rPr lang="en-US" dirty="0">
                <a:latin typeface="Courier New" charset="0"/>
                <a:ea typeface="Courier New" charset="0"/>
                <a:cs typeface="Courier New" charset="0"/>
              </a:rPr>
              <a:t>      swap(A[index], A[index + 1])</a:t>
            </a:r>
          </a:p>
          <a:p>
            <a:pPr marL="0" indent="0">
              <a:buNone/>
            </a:pPr>
            <a:r>
              <a:rPr lang="en-US" dirty="0">
                <a:latin typeface="Courier New" charset="0"/>
                <a:ea typeface="Courier New" charset="0"/>
                <a:cs typeface="Courier New" charset="0"/>
              </a:rPr>
              <a:t>   </a:t>
            </a:r>
            <a:r>
              <a:rPr lang="en-US" dirty="0" err="1">
                <a:latin typeface="Courier New" charset="0"/>
                <a:ea typeface="Courier New" charset="0"/>
                <a:cs typeface="Courier New" charset="0"/>
              </a:rPr>
              <a:t>endif</a:t>
            </a:r>
            <a:endParaRPr lang="en-US" dirty="0">
              <a:latin typeface="Courier New" charset="0"/>
              <a:ea typeface="Courier New" charset="0"/>
              <a:cs typeface="Courier New" charset="0"/>
            </a:endParaRPr>
          </a:p>
          <a:p>
            <a:pPr marL="0" indent="0">
              <a:buNone/>
            </a:pPr>
            <a:r>
              <a:rPr lang="en-US" dirty="0">
                <a:latin typeface="Courier New" charset="0"/>
                <a:ea typeface="Courier New" charset="0"/>
                <a:cs typeface="Courier New" charset="0"/>
              </a:rPr>
              <a:t>   index &lt;- index + 1</a:t>
            </a:r>
          </a:p>
          <a:p>
            <a:pPr marL="0" indent="0">
              <a:buNone/>
            </a:pPr>
            <a:r>
              <a:rPr lang="en-US" dirty="0" err="1">
                <a:latin typeface="Courier New" charset="0"/>
                <a:ea typeface="Courier New" charset="0"/>
                <a:cs typeface="Courier New" charset="0"/>
              </a:rPr>
              <a:t>endloop</a:t>
            </a:r>
            <a:endParaRPr lang="en-US" dirty="0">
              <a:latin typeface="Courier New" charset="0"/>
              <a:ea typeface="Courier New" charset="0"/>
              <a:cs typeface="Courier New" charset="0"/>
            </a:endParaRPr>
          </a:p>
          <a:p>
            <a:pPr marL="0" indent="0">
              <a:buNone/>
            </a:pPr>
            <a:endParaRPr lang="en-US" dirty="0"/>
          </a:p>
        </p:txBody>
      </p:sp>
    </p:spTree>
    <p:extLst>
      <p:ext uri="{BB962C8B-B14F-4D97-AF65-F5344CB8AC3E}">
        <p14:creationId xmlns:p14="http://schemas.microsoft.com/office/powerpoint/2010/main" val="8645165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Swap, in C:</a:t>
            </a:r>
          </a:p>
        </p:txBody>
      </p:sp>
      <p:sp>
        <p:nvSpPr>
          <p:cNvPr id="3" name="Content Placeholder 2"/>
          <p:cNvSpPr>
            <a:spLocks noGrp="1"/>
          </p:cNvSpPr>
          <p:nvPr>
            <p:ph idx="1"/>
          </p:nvPr>
        </p:nvSpPr>
        <p:spPr/>
        <p:txBody>
          <a:bodyPr/>
          <a:lstStyle/>
          <a:p>
            <a:pPr marL="0" indent="0">
              <a:buNone/>
            </a:pPr>
            <a:r>
              <a:rPr lang="en-US" dirty="0" err="1">
                <a:latin typeface="Courier New" charset="0"/>
                <a:ea typeface="Courier New" charset="0"/>
                <a:cs typeface="Courier New" charset="0"/>
              </a:rPr>
              <a:t>int</a:t>
            </a:r>
            <a:r>
              <a:rPr lang="en-US" dirty="0">
                <a:latin typeface="Courier New" charset="0"/>
                <a:ea typeface="Courier New" charset="0"/>
                <a:cs typeface="Courier New" charset="0"/>
              </a:rPr>
              <a:t> temp, a, b;</a:t>
            </a:r>
          </a:p>
          <a:p>
            <a:pPr marL="0" indent="0">
              <a:buNone/>
            </a:pPr>
            <a:endParaRPr lang="en-US" dirty="0">
              <a:latin typeface="Courier New" charset="0"/>
              <a:ea typeface="Courier New" charset="0"/>
              <a:cs typeface="Courier New" charset="0"/>
            </a:endParaRPr>
          </a:p>
          <a:p>
            <a:pPr marL="0" indent="0">
              <a:buNone/>
            </a:pPr>
            <a:r>
              <a:rPr lang="en-US" dirty="0">
                <a:latin typeface="Courier New" charset="0"/>
                <a:ea typeface="Courier New" charset="0"/>
                <a:cs typeface="Courier New" charset="0"/>
              </a:rPr>
              <a:t>// swap a and b</a:t>
            </a:r>
          </a:p>
          <a:p>
            <a:pPr marL="0" indent="0">
              <a:buNone/>
            </a:pPr>
            <a:r>
              <a:rPr lang="en-US" dirty="0">
                <a:latin typeface="Courier New" charset="0"/>
                <a:ea typeface="Courier New" charset="0"/>
                <a:cs typeface="Courier New" charset="0"/>
              </a:rPr>
              <a:t>temp = a;</a:t>
            </a:r>
          </a:p>
          <a:p>
            <a:pPr marL="0" indent="0">
              <a:buNone/>
            </a:pPr>
            <a:r>
              <a:rPr lang="en-US" dirty="0">
                <a:latin typeface="Courier New" charset="0"/>
                <a:ea typeface="Courier New" charset="0"/>
                <a:cs typeface="Courier New" charset="0"/>
              </a:rPr>
              <a:t>a = b;</a:t>
            </a:r>
          </a:p>
          <a:p>
            <a:pPr marL="0" indent="0">
              <a:buNone/>
            </a:pPr>
            <a:r>
              <a:rPr lang="en-US" dirty="0">
                <a:latin typeface="Courier New" charset="0"/>
                <a:ea typeface="Courier New" charset="0"/>
                <a:cs typeface="Courier New" charset="0"/>
              </a:rPr>
              <a:t>b = temp;</a:t>
            </a:r>
          </a:p>
          <a:p>
            <a:endParaRPr lang="en-US" dirty="0"/>
          </a:p>
        </p:txBody>
      </p:sp>
    </p:spTree>
    <p:extLst>
      <p:ext uri="{BB962C8B-B14F-4D97-AF65-F5344CB8AC3E}">
        <p14:creationId xmlns:p14="http://schemas.microsoft.com/office/powerpoint/2010/main" val="1451123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Swapping array elements</a:t>
            </a:r>
          </a:p>
        </p:txBody>
      </p:sp>
      <p:sp>
        <p:nvSpPr>
          <p:cNvPr id="3" name="Content Placeholder 2"/>
          <p:cNvSpPr>
            <a:spLocks noGrp="1"/>
          </p:cNvSpPr>
          <p:nvPr>
            <p:ph idx="1"/>
          </p:nvPr>
        </p:nvSpPr>
        <p:spPr/>
        <p:txBody>
          <a:bodyPr/>
          <a:lstStyle/>
          <a:p>
            <a:pPr marL="0" indent="0">
              <a:buNone/>
            </a:pPr>
            <a:r>
              <a:rPr lang="en-US" dirty="0" err="1">
                <a:latin typeface="Courier New" charset="0"/>
                <a:ea typeface="Courier New" charset="0"/>
                <a:cs typeface="Courier New" charset="0"/>
              </a:rPr>
              <a:t>int</a:t>
            </a:r>
            <a:r>
              <a:rPr lang="en-US" dirty="0">
                <a:latin typeface="Courier New" charset="0"/>
                <a:ea typeface="Courier New" charset="0"/>
                <a:cs typeface="Courier New" charset="0"/>
              </a:rPr>
              <a:t> temp, a, b, collection[10];</a:t>
            </a:r>
          </a:p>
          <a:p>
            <a:pPr marL="0" indent="0">
              <a:buNone/>
            </a:pPr>
            <a:endParaRPr lang="en-US" dirty="0">
              <a:latin typeface="Courier New" charset="0"/>
              <a:ea typeface="Courier New" charset="0"/>
              <a:cs typeface="Courier New" charset="0"/>
            </a:endParaRPr>
          </a:p>
          <a:p>
            <a:pPr marL="0" indent="0">
              <a:buNone/>
            </a:pPr>
            <a:r>
              <a:rPr lang="en-US" dirty="0">
                <a:latin typeface="Courier New" charset="0"/>
                <a:ea typeface="Courier New" charset="0"/>
                <a:cs typeface="Courier New" charset="0"/>
              </a:rPr>
              <a:t>// swap collection[a] and collection[b]</a:t>
            </a:r>
          </a:p>
          <a:p>
            <a:pPr marL="0" indent="0">
              <a:buNone/>
            </a:pPr>
            <a:r>
              <a:rPr lang="en-US" dirty="0">
                <a:latin typeface="Courier New" charset="0"/>
                <a:ea typeface="Courier New" charset="0"/>
                <a:cs typeface="Courier New" charset="0"/>
              </a:rPr>
              <a:t>temp = collection[a];</a:t>
            </a:r>
          </a:p>
          <a:p>
            <a:pPr marL="0" indent="0">
              <a:buNone/>
            </a:pPr>
            <a:r>
              <a:rPr lang="en-US" dirty="0">
                <a:latin typeface="Courier New" charset="0"/>
                <a:ea typeface="Courier New" charset="0"/>
                <a:cs typeface="Courier New" charset="0"/>
              </a:rPr>
              <a:t>collection[a] = collection[b];</a:t>
            </a:r>
          </a:p>
          <a:p>
            <a:pPr marL="0" indent="0">
              <a:buNone/>
            </a:pPr>
            <a:r>
              <a:rPr lang="en-US" dirty="0">
                <a:latin typeface="Courier New" charset="0"/>
                <a:ea typeface="Courier New" charset="0"/>
                <a:cs typeface="Courier New" charset="0"/>
              </a:rPr>
              <a:t>collection[b] = temp;</a:t>
            </a:r>
          </a:p>
          <a:p>
            <a:pPr marL="0" indent="0">
              <a:buNone/>
            </a:pPr>
            <a:endParaRPr lang="en-US" dirty="0">
              <a:latin typeface="Courier New" charset="0"/>
              <a:ea typeface="Courier New" charset="0"/>
              <a:cs typeface="Courier New" charset="0"/>
            </a:endParaRPr>
          </a:p>
        </p:txBody>
      </p:sp>
    </p:spTree>
    <p:extLst>
      <p:ext uri="{BB962C8B-B14F-4D97-AF65-F5344CB8AC3E}">
        <p14:creationId xmlns:p14="http://schemas.microsoft.com/office/powerpoint/2010/main" val="34363518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Notice that</a:t>
            </a:r>
            <a:r>
              <a:rPr lang="mr-IN" dirty="0"/>
              <a:t>…</a:t>
            </a:r>
            <a:endParaRPr lang="en-US" dirty="0"/>
          </a:p>
        </p:txBody>
      </p:sp>
      <p:sp>
        <p:nvSpPr>
          <p:cNvPr id="3" name="Content Placeholder 2"/>
          <p:cNvSpPr>
            <a:spLocks noGrp="1"/>
          </p:cNvSpPr>
          <p:nvPr>
            <p:ph idx="1"/>
          </p:nvPr>
        </p:nvSpPr>
        <p:spPr>
          <a:xfrm>
            <a:off x="1673352" y="2669723"/>
            <a:ext cx="5797296" cy="2955471"/>
          </a:xfrm>
        </p:spPr>
        <p:txBody>
          <a:bodyPr>
            <a:normAutofit/>
          </a:bodyPr>
          <a:lstStyle/>
          <a:p>
            <a:r>
              <a:rPr lang="en-US" sz="1800" dirty="0"/>
              <a:t>Only the largest value is correctly placed</a:t>
            </a:r>
          </a:p>
          <a:p>
            <a:pPr lvl="1"/>
            <a:r>
              <a:rPr lang="en-US" sz="1800" dirty="0">
                <a:solidFill>
                  <a:schemeClr val="accent1"/>
                </a:solidFill>
              </a:rPr>
              <a:t>All other values are still out of order</a:t>
            </a:r>
          </a:p>
          <a:p>
            <a:pPr lvl="1"/>
            <a:r>
              <a:rPr lang="en-US" sz="1800" dirty="0"/>
              <a:t>So we need to </a:t>
            </a:r>
            <a:r>
              <a:rPr lang="en-US" sz="1800" b="1" dirty="0">
                <a:solidFill>
                  <a:schemeClr val="accent1"/>
                </a:solidFill>
              </a:rPr>
              <a:t>repeat this process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6886" y="3922103"/>
            <a:ext cx="4304062" cy="1409175"/>
          </a:xfrm>
          <a:prstGeom prst="rect">
            <a:avLst/>
          </a:prstGeom>
        </p:spPr>
      </p:pic>
    </p:spTree>
    <p:extLst>
      <p:ext uri="{BB962C8B-B14F-4D97-AF65-F5344CB8AC3E}">
        <p14:creationId xmlns:p14="http://schemas.microsoft.com/office/powerpoint/2010/main" val="5849796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many times to perform bubble-up?</a:t>
            </a:r>
          </a:p>
        </p:txBody>
      </p:sp>
      <p:sp>
        <p:nvSpPr>
          <p:cNvPr id="3" name="Content Placeholder 2"/>
          <p:cNvSpPr>
            <a:spLocks noGrp="1"/>
          </p:cNvSpPr>
          <p:nvPr>
            <p:ph idx="1"/>
          </p:nvPr>
        </p:nvSpPr>
        <p:spPr/>
        <p:txBody>
          <a:bodyPr/>
          <a:lstStyle/>
          <a:p>
            <a:r>
              <a:rPr lang="en-US" sz="1800" dirty="0"/>
              <a:t>If we have N elements…</a:t>
            </a:r>
          </a:p>
          <a:p>
            <a:r>
              <a:rPr lang="en-US" sz="1800" dirty="0"/>
              <a:t>and if each time we bubble an element, we place it in its correct location…</a:t>
            </a:r>
          </a:p>
          <a:p>
            <a:r>
              <a:rPr lang="en-US" sz="1800" dirty="0"/>
              <a:t>then we </a:t>
            </a:r>
            <a:r>
              <a:rPr lang="en-US" sz="1800" dirty="0">
                <a:solidFill>
                  <a:schemeClr val="accent1"/>
                </a:solidFill>
              </a:rPr>
              <a:t>repeat the “bubble up” process N – 1 times</a:t>
            </a:r>
            <a:r>
              <a:rPr lang="en-US" sz="1800" dirty="0"/>
              <a:t>.</a:t>
            </a:r>
          </a:p>
          <a:p>
            <a:r>
              <a:rPr lang="en-US" sz="1800" dirty="0"/>
              <a:t>This </a:t>
            </a:r>
            <a:r>
              <a:rPr lang="en-US" sz="1800" dirty="0">
                <a:solidFill>
                  <a:schemeClr val="accent1"/>
                </a:solidFill>
              </a:rPr>
              <a:t>guarantees we’ll correctly place all N elements (numbered 0..(n-1))</a:t>
            </a:r>
          </a:p>
          <a:p>
            <a:endParaRPr lang="en-US" dirty="0"/>
          </a:p>
        </p:txBody>
      </p:sp>
    </p:spTree>
    <p:extLst>
      <p:ext uri="{BB962C8B-B14F-4D97-AF65-F5344CB8AC3E}">
        <p14:creationId xmlns:p14="http://schemas.microsoft.com/office/powerpoint/2010/main" val="12593888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“bubbling” all the elements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63197" y="2640125"/>
            <a:ext cx="4817606" cy="2869677"/>
          </a:xfrm>
        </p:spPr>
      </p:pic>
    </p:spTree>
    <p:extLst>
      <p:ext uri="{BB962C8B-B14F-4D97-AF65-F5344CB8AC3E}">
        <p14:creationId xmlns:p14="http://schemas.microsoft.com/office/powerpoint/2010/main" val="1130773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457200" y="274637"/>
            <a:ext cx="8229600" cy="1498599"/>
          </a:xfrm>
        </p:spPr>
        <p:txBody>
          <a:bodyPr>
            <a:normAutofit/>
          </a:bodyPr>
          <a:lstStyle/>
          <a:p>
            <a:pPr eaLnBrk="1" hangingPunct="1"/>
            <a:r>
              <a:rPr lang="en-US" dirty="0">
                <a:latin typeface="Tahoma" charset="0"/>
              </a:rPr>
              <a:t>How to represent a collection of same-type data?</a:t>
            </a:r>
          </a:p>
        </p:txBody>
      </p:sp>
      <p:sp>
        <p:nvSpPr>
          <p:cNvPr id="6147" name="Rectangle 3"/>
          <p:cNvSpPr>
            <a:spLocks noGrp="1" noChangeArrowheads="1"/>
          </p:cNvSpPr>
          <p:nvPr>
            <p:ph type="body" idx="1"/>
          </p:nvPr>
        </p:nvSpPr>
        <p:spPr>
          <a:xfrm>
            <a:off x="276225" y="1971675"/>
            <a:ext cx="8667750" cy="4530725"/>
          </a:xfrm>
        </p:spPr>
        <p:txBody>
          <a:bodyPr/>
          <a:lstStyle/>
          <a:p>
            <a:pPr eaLnBrk="1" hangingPunct="1"/>
            <a:r>
              <a:rPr lang="en-US" dirty="0">
                <a:latin typeface="Tahoma" charset="0"/>
              </a:rPr>
              <a:t>Suppose you need to store 100 years worth of data on the number of cars in SC  --  would you define 100 variables? </a:t>
            </a:r>
          </a:p>
          <a:p>
            <a:pPr eaLnBrk="1" hangingPunct="1"/>
            <a:endParaRPr lang="en-US" dirty="0">
              <a:latin typeface="Tahoma" charset="0"/>
            </a:endParaRPr>
          </a:p>
          <a:p>
            <a:pPr eaLnBrk="1" hangingPunct="1"/>
            <a:endParaRPr lang="en-US" dirty="0">
              <a:latin typeface="Tahoma" charset="0"/>
            </a:endParaRPr>
          </a:p>
        </p:txBody>
      </p:sp>
    </p:spTree>
    <p:extLst>
      <p:ext uri="{BB962C8B-B14F-4D97-AF65-F5344CB8AC3E}">
        <p14:creationId xmlns:p14="http://schemas.microsoft.com/office/powerpoint/2010/main" val="9633290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box(in)">
                                      <p:cBhvr>
                                        <p:cTn id="7" dur="500"/>
                                        <p:tgtEl>
                                          <p:spTgt spid="61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Bubblesort</a:t>
            </a:r>
            <a:r>
              <a:rPr lang="en-US" dirty="0"/>
              <a:t> code</a:t>
            </a:r>
          </a:p>
        </p:txBody>
      </p:sp>
      <p:sp>
        <p:nvSpPr>
          <p:cNvPr id="3" name="Content Placeholder 2"/>
          <p:cNvSpPr>
            <a:spLocks noGrp="1"/>
          </p:cNvSpPr>
          <p:nvPr>
            <p:ph idx="1"/>
          </p:nvPr>
        </p:nvSpPr>
        <p:spPr>
          <a:xfrm>
            <a:off x="1673352" y="2577193"/>
            <a:ext cx="6980791" cy="3113314"/>
          </a:xfrm>
        </p:spPr>
        <p:txBody>
          <a:bodyPr>
            <a:normAutofit fontScale="55000" lnSpcReduction="20000"/>
          </a:bodyPr>
          <a:lstStyle/>
          <a:p>
            <a:pPr marL="0" indent="0">
              <a:buNone/>
            </a:pPr>
            <a:r>
              <a:rPr lang="mr-IN" dirty="0" err="1">
                <a:latin typeface="Courier New" charset="0"/>
                <a:ea typeface="Courier New" charset="0"/>
                <a:cs typeface="Courier New" charset="0"/>
              </a:rPr>
              <a:t>int</a:t>
            </a:r>
            <a:r>
              <a:rPr lang="mr-IN" dirty="0">
                <a:latin typeface="Courier New" charset="0"/>
                <a:ea typeface="Courier New" charset="0"/>
                <a:cs typeface="Courier New" charset="0"/>
              </a:rPr>
              <a:t> </a:t>
            </a:r>
            <a:r>
              <a:rPr lang="mr-IN" dirty="0" err="1">
                <a:latin typeface="Courier New" charset="0"/>
                <a:ea typeface="Courier New" charset="0"/>
                <a:cs typeface="Courier New" charset="0"/>
              </a:rPr>
              <a:t>a</a:t>
            </a:r>
            <a:r>
              <a:rPr lang="mr-IN" dirty="0">
                <a:latin typeface="Courier New" charset="0"/>
                <a:ea typeface="Courier New" charset="0"/>
                <a:cs typeface="Courier New" charset="0"/>
              </a:rPr>
              <a:t>[</a:t>
            </a:r>
            <a:r>
              <a:rPr lang="mr-IN" dirty="0" err="1">
                <a:latin typeface="Courier New" charset="0"/>
                <a:ea typeface="Courier New" charset="0"/>
                <a:cs typeface="Courier New" charset="0"/>
              </a:rPr>
              <a:t>array_size</a:t>
            </a:r>
            <a:r>
              <a:rPr lang="mr-IN" dirty="0">
                <a:latin typeface="Courier New" charset="0"/>
                <a:ea typeface="Courier New" charset="0"/>
                <a:cs typeface="Courier New" charset="0"/>
              </a:rPr>
              <a:t>], </a:t>
            </a:r>
            <a:r>
              <a:rPr lang="mr-IN" dirty="0" err="1">
                <a:latin typeface="Courier New" charset="0"/>
                <a:ea typeface="Courier New" charset="0"/>
                <a:cs typeface="Courier New" charset="0"/>
              </a:rPr>
              <a:t>i</a:t>
            </a:r>
            <a:r>
              <a:rPr lang="mr-IN" dirty="0">
                <a:latin typeface="Courier New" charset="0"/>
                <a:ea typeface="Courier New" charset="0"/>
                <a:cs typeface="Courier New" charset="0"/>
              </a:rPr>
              <a:t>,</a:t>
            </a:r>
            <a:r>
              <a:rPr lang="en-US" dirty="0">
                <a:latin typeface="Courier New" charset="0"/>
                <a:ea typeface="Courier New" charset="0"/>
                <a:cs typeface="Courier New" charset="0"/>
              </a:rPr>
              <a:t> </a:t>
            </a:r>
            <a:r>
              <a:rPr lang="mr-IN" dirty="0" err="1">
                <a:latin typeface="Courier New" charset="0"/>
                <a:ea typeface="Courier New" charset="0"/>
                <a:cs typeface="Courier New" charset="0"/>
              </a:rPr>
              <a:t>j</a:t>
            </a:r>
            <a:r>
              <a:rPr lang="mr-IN" dirty="0">
                <a:latin typeface="Courier New" charset="0"/>
                <a:ea typeface="Courier New" charset="0"/>
                <a:cs typeface="Courier New" charset="0"/>
              </a:rPr>
              <a:t>, </a:t>
            </a:r>
            <a:r>
              <a:rPr lang="mr-IN" dirty="0" err="1">
                <a:latin typeface="Courier New" charset="0"/>
                <a:ea typeface="Courier New" charset="0"/>
                <a:cs typeface="Courier New" charset="0"/>
              </a:rPr>
              <a:t>temp</a:t>
            </a:r>
            <a:r>
              <a:rPr lang="mr-IN" dirty="0">
                <a:latin typeface="Courier New" charset="0"/>
                <a:ea typeface="Courier New" charset="0"/>
                <a:cs typeface="Courier New" charset="0"/>
              </a:rPr>
              <a:t>;</a:t>
            </a:r>
            <a:endParaRPr lang="en-US" dirty="0">
              <a:latin typeface="Courier New" charset="0"/>
              <a:ea typeface="Courier New" charset="0"/>
              <a:cs typeface="Courier New" charset="0"/>
            </a:endParaRPr>
          </a:p>
          <a:p>
            <a:pPr marL="0" indent="0">
              <a:buNone/>
            </a:pPr>
            <a:endParaRPr lang="mr-IN" dirty="0">
              <a:latin typeface="Courier New" charset="0"/>
              <a:ea typeface="Courier New" charset="0"/>
              <a:cs typeface="Courier New" charset="0"/>
            </a:endParaRPr>
          </a:p>
          <a:p>
            <a:pPr marL="0" indent="0">
              <a:buNone/>
            </a:pPr>
            <a:r>
              <a:rPr lang="mr-IN" dirty="0" err="1">
                <a:latin typeface="Courier New" charset="0"/>
                <a:ea typeface="Courier New" charset="0"/>
                <a:cs typeface="Courier New" charset="0"/>
              </a:rPr>
              <a:t>for</a:t>
            </a:r>
            <a:r>
              <a:rPr lang="mr-IN" dirty="0">
                <a:latin typeface="Courier New" charset="0"/>
                <a:ea typeface="Courier New" charset="0"/>
                <a:cs typeface="Courier New" charset="0"/>
              </a:rPr>
              <a:t> (</a:t>
            </a:r>
            <a:r>
              <a:rPr lang="en-US" dirty="0">
                <a:latin typeface="Courier New" charset="0"/>
                <a:ea typeface="Courier New" charset="0"/>
                <a:cs typeface="Courier New" charset="0"/>
              </a:rPr>
              <a:t>i </a:t>
            </a:r>
            <a:r>
              <a:rPr lang="mr-IN" dirty="0">
                <a:latin typeface="Courier New" charset="0"/>
                <a:ea typeface="Courier New" charset="0"/>
                <a:cs typeface="Courier New" charset="0"/>
              </a:rPr>
              <a:t>=</a:t>
            </a:r>
            <a:r>
              <a:rPr lang="en-US" dirty="0">
                <a:latin typeface="Courier New" charset="0"/>
                <a:ea typeface="Courier New" charset="0"/>
                <a:cs typeface="Courier New" charset="0"/>
              </a:rPr>
              <a:t> </a:t>
            </a:r>
            <a:r>
              <a:rPr lang="mr-IN" dirty="0">
                <a:latin typeface="Courier New" charset="0"/>
                <a:ea typeface="Courier New" charset="0"/>
                <a:cs typeface="Courier New" charset="0"/>
              </a:rPr>
              <a:t>0; </a:t>
            </a:r>
            <a:r>
              <a:rPr lang="en-US" dirty="0" err="1">
                <a:latin typeface="Courier New" charset="0"/>
                <a:ea typeface="Courier New" charset="0"/>
                <a:cs typeface="Courier New" charset="0"/>
              </a:rPr>
              <a:t>i</a:t>
            </a:r>
            <a:r>
              <a:rPr lang="en-US" dirty="0">
                <a:latin typeface="Courier New" charset="0"/>
                <a:ea typeface="Courier New" charset="0"/>
                <a:cs typeface="Courier New" charset="0"/>
              </a:rPr>
              <a:t> </a:t>
            </a:r>
            <a:r>
              <a:rPr lang="mr-IN" dirty="0">
                <a:latin typeface="Courier New" charset="0"/>
                <a:ea typeface="Courier New" charset="0"/>
                <a:cs typeface="Courier New" charset="0"/>
              </a:rPr>
              <a:t>&lt; (</a:t>
            </a:r>
            <a:r>
              <a:rPr lang="mr-IN" dirty="0" err="1">
                <a:latin typeface="Courier New" charset="0"/>
                <a:ea typeface="Courier New" charset="0"/>
                <a:cs typeface="Courier New" charset="0"/>
              </a:rPr>
              <a:t>array_size</a:t>
            </a:r>
            <a:r>
              <a:rPr lang="mr-IN" dirty="0">
                <a:latin typeface="Courier New" charset="0"/>
                <a:ea typeface="Courier New" charset="0"/>
                <a:cs typeface="Courier New" charset="0"/>
              </a:rPr>
              <a:t> -</a:t>
            </a:r>
            <a:r>
              <a:rPr lang="en-US" dirty="0">
                <a:latin typeface="Courier New" charset="0"/>
                <a:ea typeface="Courier New" charset="0"/>
                <a:cs typeface="Courier New" charset="0"/>
              </a:rPr>
              <a:t> </a:t>
            </a:r>
            <a:r>
              <a:rPr lang="mr-IN" dirty="0">
                <a:latin typeface="Courier New" charset="0"/>
                <a:ea typeface="Courier New" charset="0"/>
                <a:cs typeface="Courier New" charset="0"/>
              </a:rPr>
              <a:t>1); ++</a:t>
            </a:r>
            <a:r>
              <a:rPr lang="mr-IN" dirty="0" err="1">
                <a:latin typeface="Courier New" charset="0"/>
                <a:ea typeface="Courier New" charset="0"/>
                <a:cs typeface="Courier New" charset="0"/>
              </a:rPr>
              <a:t>i</a:t>
            </a:r>
            <a:r>
              <a:rPr lang="mr-IN" dirty="0">
                <a:latin typeface="Courier New" charset="0"/>
                <a:ea typeface="Courier New" charset="0"/>
                <a:cs typeface="Courier New" charset="0"/>
              </a:rPr>
              <a:t>){ </a:t>
            </a:r>
            <a:r>
              <a:rPr lang="en-US" dirty="0">
                <a:latin typeface="Courier New" charset="0"/>
                <a:ea typeface="Courier New" charset="0"/>
                <a:cs typeface="Courier New" charset="0"/>
              </a:rPr>
              <a:t>  </a:t>
            </a:r>
            <a:r>
              <a:rPr lang="mr-IN" dirty="0">
                <a:solidFill>
                  <a:schemeClr val="accent1"/>
                </a:solidFill>
                <a:ea typeface="Courier New" charset="0"/>
                <a:cs typeface="Courier New" charset="0"/>
              </a:rPr>
              <a:t>//</a:t>
            </a:r>
            <a:r>
              <a:rPr lang="en-US" dirty="0">
                <a:solidFill>
                  <a:schemeClr val="accent1"/>
                </a:solidFill>
                <a:ea typeface="Courier New" charset="0"/>
                <a:cs typeface="Courier New" charset="0"/>
              </a:rPr>
              <a:t> </a:t>
            </a:r>
            <a:r>
              <a:rPr lang="mr-IN" dirty="0" err="1">
                <a:solidFill>
                  <a:schemeClr val="accent1"/>
                </a:solidFill>
                <a:ea typeface="Courier New" charset="0"/>
                <a:cs typeface="Courier New" charset="0"/>
              </a:rPr>
              <a:t>for</a:t>
            </a:r>
            <a:r>
              <a:rPr lang="mr-IN" dirty="0">
                <a:solidFill>
                  <a:schemeClr val="accent1"/>
                </a:solidFill>
                <a:ea typeface="Courier New" charset="0"/>
                <a:cs typeface="Courier New" charset="0"/>
              </a:rPr>
              <a:t> </a:t>
            </a:r>
            <a:r>
              <a:rPr lang="mr-IN" dirty="0" err="1">
                <a:solidFill>
                  <a:schemeClr val="accent1"/>
                </a:solidFill>
                <a:ea typeface="Courier New" charset="0"/>
                <a:cs typeface="Courier New" charset="0"/>
              </a:rPr>
              <a:t>each</a:t>
            </a:r>
            <a:r>
              <a:rPr lang="mr-IN" dirty="0">
                <a:solidFill>
                  <a:schemeClr val="accent1"/>
                </a:solidFill>
                <a:ea typeface="Courier New" charset="0"/>
                <a:cs typeface="Courier New" charset="0"/>
              </a:rPr>
              <a:t> </a:t>
            </a:r>
            <a:r>
              <a:rPr lang="mr-IN" dirty="0" err="1">
                <a:solidFill>
                  <a:schemeClr val="accent1"/>
                </a:solidFill>
                <a:ea typeface="Courier New" charset="0"/>
                <a:cs typeface="Courier New" charset="0"/>
              </a:rPr>
              <a:t>pass</a:t>
            </a:r>
            <a:endParaRPr lang="mr-IN" dirty="0">
              <a:solidFill>
                <a:schemeClr val="accent1"/>
              </a:solidFill>
              <a:ea typeface="Courier New" charset="0"/>
              <a:cs typeface="Courier New" charset="0"/>
            </a:endParaRPr>
          </a:p>
          <a:p>
            <a:pPr marL="0" indent="0">
              <a:buNone/>
            </a:pPr>
            <a:r>
              <a:rPr lang="en-US" dirty="0">
                <a:latin typeface="Courier New" charset="0"/>
                <a:ea typeface="Courier New" charset="0"/>
                <a:cs typeface="Courier New" charset="0"/>
              </a:rPr>
              <a:t>   </a:t>
            </a:r>
            <a:r>
              <a:rPr lang="mr-IN" dirty="0" err="1">
                <a:latin typeface="Courier New" charset="0"/>
                <a:ea typeface="Courier New" charset="0"/>
                <a:cs typeface="Courier New" charset="0"/>
              </a:rPr>
              <a:t>for</a:t>
            </a:r>
            <a:r>
              <a:rPr lang="mr-IN" dirty="0">
                <a:latin typeface="Courier New" charset="0"/>
                <a:ea typeface="Courier New" charset="0"/>
                <a:cs typeface="Courier New" charset="0"/>
              </a:rPr>
              <a:t> (</a:t>
            </a:r>
            <a:r>
              <a:rPr lang="mr-IN" dirty="0" err="1">
                <a:latin typeface="Courier New" charset="0"/>
                <a:ea typeface="Courier New" charset="0"/>
                <a:cs typeface="Courier New" charset="0"/>
              </a:rPr>
              <a:t>j</a:t>
            </a:r>
            <a:r>
              <a:rPr lang="en-US" dirty="0">
                <a:latin typeface="Courier New" charset="0"/>
                <a:ea typeface="Courier New" charset="0"/>
                <a:cs typeface="Courier New" charset="0"/>
              </a:rPr>
              <a:t> </a:t>
            </a:r>
            <a:r>
              <a:rPr lang="mr-IN" dirty="0">
                <a:latin typeface="Courier New" charset="0"/>
                <a:ea typeface="Courier New" charset="0"/>
                <a:cs typeface="Courier New" charset="0"/>
              </a:rPr>
              <a:t>=</a:t>
            </a:r>
            <a:r>
              <a:rPr lang="en-US" dirty="0">
                <a:latin typeface="Courier New" charset="0"/>
                <a:ea typeface="Courier New" charset="0"/>
                <a:cs typeface="Courier New" charset="0"/>
              </a:rPr>
              <a:t> </a:t>
            </a:r>
            <a:r>
              <a:rPr lang="mr-IN" dirty="0">
                <a:latin typeface="Courier New" charset="0"/>
                <a:ea typeface="Courier New" charset="0"/>
                <a:cs typeface="Courier New" charset="0"/>
              </a:rPr>
              <a:t>0; </a:t>
            </a:r>
            <a:r>
              <a:rPr lang="mr-IN" dirty="0" err="1">
                <a:latin typeface="Courier New" charset="0"/>
                <a:ea typeface="Courier New" charset="0"/>
                <a:cs typeface="Courier New" charset="0"/>
              </a:rPr>
              <a:t>j</a:t>
            </a:r>
            <a:r>
              <a:rPr lang="en-US" dirty="0">
                <a:latin typeface="Courier New" charset="0"/>
                <a:ea typeface="Courier New" charset="0"/>
                <a:cs typeface="Courier New" charset="0"/>
              </a:rPr>
              <a:t> </a:t>
            </a:r>
            <a:r>
              <a:rPr lang="mr-IN" dirty="0">
                <a:latin typeface="Courier New" charset="0"/>
                <a:ea typeface="Courier New" charset="0"/>
                <a:cs typeface="Courier New" charset="0"/>
              </a:rPr>
              <a:t>&lt;</a:t>
            </a:r>
            <a:r>
              <a:rPr lang="en-US" dirty="0">
                <a:latin typeface="Courier New" charset="0"/>
                <a:ea typeface="Courier New" charset="0"/>
                <a:cs typeface="Courier New" charset="0"/>
              </a:rPr>
              <a:t> </a:t>
            </a:r>
            <a:r>
              <a:rPr lang="mr-IN" dirty="0">
                <a:latin typeface="Courier New" charset="0"/>
                <a:ea typeface="Courier New" charset="0"/>
                <a:cs typeface="Courier New" charset="0"/>
              </a:rPr>
              <a:t>(</a:t>
            </a:r>
            <a:r>
              <a:rPr lang="mr-IN" dirty="0" err="1">
                <a:latin typeface="Courier New" charset="0"/>
                <a:ea typeface="Courier New" charset="0"/>
                <a:cs typeface="Courier New" charset="0"/>
              </a:rPr>
              <a:t>array_size</a:t>
            </a:r>
            <a:r>
              <a:rPr lang="mr-IN" dirty="0">
                <a:latin typeface="Courier New" charset="0"/>
                <a:ea typeface="Courier New" charset="0"/>
                <a:cs typeface="Courier New" charset="0"/>
              </a:rPr>
              <a:t> -</a:t>
            </a:r>
            <a:r>
              <a:rPr lang="en-US" dirty="0">
                <a:latin typeface="Courier New" charset="0"/>
                <a:ea typeface="Courier New" charset="0"/>
                <a:cs typeface="Courier New" charset="0"/>
              </a:rPr>
              <a:t> </a:t>
            </a:r>
            <a:r>
              <a:rPr lang="mr-IN" dirty="0">
                <a:latin typeface="Courier New" charset="0"/>
                <a:ea typeface="Courier New" charset="0"/>
                <a:cs typeface="Courier New" charset="0"/>
              </a:rPr>
              <a:t>1 - </a:t>
            </a:r>
            <a:r>
              <a:rPr lang="mr-IN" dirty="0" err="1">
                <a:latin typeface="Courier New" charset="0"/>
                <a:ea typeface="Courier New" charset="0"/>
                <a:cs typeface="Courier New" charset="0"/>
              </a:rPr>
              <a:t>i</a:t>
            </a:r>
            <a:r>
              <a:rPr lang="mr-IN" dirty="0">
                <a:latin typeface="Courier New" charset="0"/>
                <a:ea typeface="Courier New" charset="0"/>
                <a:cs typeface="Courier New" charset="0"/>
              </a:rPr>
              <a:t>); ++</a:t>
            </a:r>
            <a:r>
              <a:rPr lang="mr-IN" dirty="0" err="1">
                <a:latin typeface="Courier New" charset="0"/>
                <a:ea typeface="Courier New" charset="0"/>
                <a:cs typeface="Courier New" charset="0"/>
              </a:rPr>
              <a:t>j</a:t>
            </a:r>
            <a:r>
              <a:rPr lang="mr-IN" dirty="0">
                <a:latin typeface="Courier New" charset="0"/>
                <a:ea typeface="Courier New" charset="0"/>
                <a:cs typeface="Courier New" charset="0"/>
              </a:rPr>
              <a:t>){ </a:t>
            </a:r>
            <a:r>
              <a:rPr lang="en-US" dirty="0">
                <a:latin typeface="Courier New" charset="0"/>
                <a:ea typeface="Courier New" charset="0"/>
                <a:cs typeface="Courier New" charset="0"/>
              </a:rPr>
              <a:t>  </a:t>
            </a:r>
            <a:r>
              <a:rPr lang="mr-IN" dirty="0">
                <a:solidFill>
                  <a:schemeClr val="accent1"/>
                </a:solidFill>
                <a:ea typeface="Courier New" charset="0"/>
                <a:cs typeface="Courier New" charset="0"/>
              </a:rPr>
              <a:t>//</a:t>
            </a:r>
            <a:r>
              <a:rPr lang="en-US" dirty="0">
                <a:solidFill>
                  <a:schemeClr val="accent1"/>
                </a:solidFill>
                <a:ea typeface="Courier New" charset="0"/>
                <a:cs typeface="Courier New" charset="0"/>
              </a:rPr>
              <a:t> </a:t>
            </a:r>
            <a:r>
              <a:rPr lang="mr-IN" dirty="0" err="1">
                <a:solidFill>
                  <a:schemeClr val="accent1"/>
                </a:solidFill>
                <a:ea typeface="Courier New" charset="0"/>
                <a:cs typeface="Courier New" charset="0"/>
              </a:rPr>
              <a:t>items</a:t>
            </a:r>
            <a:r>
              <a:rPr lang="mr-IN" dirty="0">
                <a:solidFill>
                  <a:schemeClr val="accent1"/>
                </a:solidFill>
                <a:ea typeface="Courier New" charset="0"/>
                <a:cs typeface="Courier New" charset="0"/>
              </a:rPr>
              <a:t> to </a:t>
            </a:r>
            <a:r>
              <a:rPr lang="mr-IN" dirty="0" err="1">
                <a:solidFill>
                  <a:schemeClr val="accent1"/>
                </a:solidFill>
                <a:ea typeface="Courier New" charset="0"/>
                <a:cs typeface="Courier New" charset="0"/>
              </a:rPr>
              <a:t>compare</a:t>
            </a:r>
            <a:endParaRPr lang="mr-IN" dirty="0">
              <a:solidFill>
                <a:schemeClr val="accent1"/>
              </a:solidFill>
              <a:ea typeface="Courier New" charset="0"/>
              <a:cs typeface="Courier New" charset="0"/>
            </a:endParaRPr>
          </a:p>
          <a:p>
            <a:pPr marL="0" indent="0">
              <a:buNone/>
            </a:pPr>
            <a:r>
              <a:rPr lang="en-US" dirty="0">
                <a:latin typeface="Courier New" charset="0"/>
                <a:ea typeface="Courier New" charset="0"/>
                <a:cs typeface="Courier New" charset="0"/>
              </a:rPr>
              <a:t>      </a:t>
            </a:r>
            <a:r>
              <a:rPr lang="mr-IN" dirty="0" err="1">
                <a:latin typeface="Courier New" charset="0"/>
                <a:ea typeface="Courier New" charset="0"/>
                <a:cs typeface="Courier New" charset="0"/>
              </a:rPr>
              <a:t>if</a:t>
            </a:r>
            <a:r>
              <a:rPr lang="mr-IN" dirty="0">
                <a:latin typeface="Courier New" charset="0"/>
                <a:ea typeface="Courier New" charset="0"/>
                <a:cs typeface="Courier New" charset="0"/>
              </a:rPr>
              <a:t>( </a:t>
            </a:r>
            <a:r>
              <a:rPr lang="mr-IN" dirty="0" err="1">
                <a:latin typeface="Courier New" charset="0"/>
                <a:ea typeface="Courier New" charset="0"/>
                <a:cs typeface="Courier New" charset="0"/>
              </a:rPr>
              <a:t>a</a:t>
            </a:r>
            <a:r>
              <a:rPr lang="mr-IN" dirty="0">
                <a:latin typeface="Courier New" charset="0"/>
                <a:ea typeface="Courier New" charset="0"/>
                <a:cs typeface="Courier New" charset="0"/>
              </a:rPr>
              <a:t>[</a:t>
            </a:r>
            <a:r>
              <a:rPr lang="mr-IN" dirty="0" err="1">
                <a:latin typeface="Courier New" charset="0"/>
                <a:ea typeface="Courier New" charset="0"/>
                <a:cs typeface="Courier New" charset="0"/>
              </a:rPr>
              <a:t>j</a:t>
            </a:r>
            <a:r>
              <a:rPr lang="mr-IN" dirty="0">
                <a:latin typeface="Courier New" charset="0"/>
                <a:ea typeface="Courier New" charset="0"/>
                <a:cs typeface="Courier New" charset="0"/>
              </a:rPr>
              <a:t>] &gt; </a:t>
            </a:r>
            <a:r>
              <a:rPr lang="mr-IN" dirty="0" err="1">
                <a:latin typeface="Courier New" charset="0"/>
                <a:ea typeface="Courier New" charset="0"/>
                <a:cs typeface="Courier New" charset="0"/>
              </a:rPr>
              <a:t>a</a:t>
            </a:r>
            <a:r>
              <a:rPr lang="mr-IN" dirty="0">
                <a:latin typeface="Courier New" charset="0"/>
                <a:ea typeface="Courier New" charset="0"/>
                <a:cs typeface="Courier New" charset="0"/>
              </a:rPr>
              <a:t>[j+1]){ </a:t>
            </a:r>
            <a:r>
              <a:rPr lang="en-US" dirty="0">
                <a:latin typeface="Courier New" charset="0"/>
                <a:ea typeface="Courier New" charset="0"/>
                <a:cs typeface="Courier New" charset="0"/>
              </a:rPr>
              <a:t>  </a:t>
            </a:r>
            <a:r>
              <a:rPr lang="mr-IN" dirty="0">
                <a:solidFill>
                  <a:schemeClr val="accent1"/>
                </a:solidFill>
                <a:ea typeface="Courier New" charset="0"/>
                <a:cs typeface="Courier New" charset="0"/>
              </a:rPr>
              <a:t>// </a:t>
            </a:r>
            <a:r>
              <a:rPr lang="mr-IN" dirty="0" err="1">
                <a:solidFill>
                  <a:schemeClr val="accent1"/>
                </a:solidFill>
                <a:ea typeface="Courier New" charset="0"/>
                <a:cs typeface="Courier New" charset="0"/>
              </a:rPr>
              <a:t>compare</a:t>
            </a:r>
            <a:r>
              <a:rPr lang="mr-IN" dirty="0">
                <a:solidFill>
                  <a:schemeClr val="accent1"/>
                </a:solidFill>
                <a:ea typeface="Courier New" charset="0"/>
                <a:cs typeface="Courier New" charset="0"/>
              </a:rPr>
              <a:t> </a:t>
            </a:r>
            <a:r>
              <a:rPr lang="mr-IN" dirty="0" err="1">
                <a:solidFill>
                  <a:schemeClr val="accent1"/>
                </a:solidFill>
                <a:ea typeface="Courier New" charset="0"/>
                <a:cs typeface="Courier New" charset="0"/>
              </a:rPr>
              <a:t>pairs</a:t>
            </a:r>
            <a:endParaRPr lang="mr-IN" dirty="0">
              <a:solidFill>
                <a:schemeClr val="accent1"/>
              </a:solidFill>
              <a:ea typeface="Courier New" charset="0"/>
              <a:cs typeface="Courier New" charset="0"/>
            </a:endParaRPr>
          </a:p>
          <a:p>
            <a:pPr marL="0" indent="0">
              <a:buNone/>
            </a:pPr>
            <a:r>
              <a:rPr lang="en-US" dirty="0">
                <a:latin typeface="Courier New" charset="0"/>
                <a:ea typeface="Courier New" charset="0"/>
                <a:cs typeface="Courier New" charset="0"/>
              </a:rPr>
              <a:t>         </a:t>
            </a:r>
            <a:r>
              <a:rPr lang="mr-IN" dirty="0" err="1">
                <a:latin typeface="Courier New" charset="0"/>
                <a:ea typeface="Courier New" charset="0"/>
                <a:cs typeface="Courier New" charset="0"/>
              </a:rPr>
              <a:t>temp</a:t>
            </a:r>
            <a:r>
              <a:rPr lang="mr-IN" dirty="0">
                <a:latin typeface="Courier New" charset="0"/>
                <a:ea typeface="Courier New" charset="0"/>
                <a:cs typeface="Courier New" charset="0"/>
              </a:rPr>
              <a:t> = </a:t>
            </a:r>
            <a:r>
              <a:rPr lang="mr-IN" dirty="0" err="1">
                <a:latin typeface="Courier New" charset="0"/>
                <a:ea typeface="Courier New" charset="0"/>
                <a:cs typeface="Courier New" charset="0"/>
              </a:rPr>
              <a:t>a</a:t>
            </a:r>
            <a:r>
              <a:rPr lang="mr-IN" dirty="0">
                <a:latin typeface="Courier New" charset="0"/>
                <a:ea typeface="Courier New" charset="0"/>
                <a:cs typeface="Courier New" charset="0"/>
              </a:rPr>
              <a:t>[j+1];</a:t>
            </a:r>
          </a:p>
          <a:p>
            <a:pPr marL="0" indent="0">
              <a:buNone/>
            </a:pPr>
            <a:r>
              <a:rPr lang="en-US" dirty="0">
                <a:latin typeface="Courier New" charset="0"/>
                <a:ea typeface="Courier New" charset="0"/>
                <a:cs typeface="Courier New" charset="0"/>
              </a:rPr>
              <a:t>         </a:t>
            </a:r>
            <a:r>
              <a:rPr lang="mr-IN" dirty="0" err="1">
                <a:latin typeface="Courier New" charset="0"/>
                <a:ea typeface="Courier New" charset="0"/>
                <a:cs typeface="Courier New" charset="0"/>
              </a:rPr>
              <a:t>a</a:t>
            </a:r>
            <a:r>
              <a:rPr lang="mr-IN" dirty="0">
                <a:latin typeface="Courier New" charset="0"/>
                <a:ea typeface="Courier New" charset="0"/>
                <a:cs typeface="Courier New" charset="0"/>
              </a:rPr>
              <a:t>[j+1] = </a:t>
            </a:r>
            <a:r>
              <a:rPr lang="mr-IN" dirty="0" err="1">
                <a:latin typeface="Courier New" charset="0"/>
                <a:ea typeface="Courier New" charset="0"/>
                <a:cs typeface="Courier New" charset="0"/>
              </a:rPr>
              <a:t>a</a:t>
            </a:r>
            <a:r>
              <a:rPr lang="mr-IN" dirty="0">
                <a:latin typeface="Courier New" charset="0"/>
                <a:ea typeface="Courier New" charset="0"/>
                <a:cs typeface="Courier New" charset="0"/>
              </a:rPr>
              <a:t>[</a:t>
            </a:r>
            <a:r>
              <a:rPr lang="mr-IN" dirty="0" err="1">
                <a:latin typeface="Courier New" charset="0"/>
                <a:ea typeface="Courier New" charset="0"/>
                <a:cs typeface="Courier New" charset="0"/>
              </a:rPr>
              <a:t>j</a:t>
            </a:r>
            <a:r>
              <a:rPr lang="mr-IN" dirty="0">
                <a:latin typeface="Courier New" charset="0"/>
                <a:ea typeface="Courier New" charset="0"/>
                <a:cs typeface="Courier New" charset="0"/>
              </a:rPr>
              <a:t>];</a:t>
            </a:r>
          </a:p>
          <a:p>
            <a:pPr marL="0" indent="0">
              <a:buNone/>
            </a:pPr>
            <a:r>
              <a:rPr lang="en-US" dirty="0">
                <a:latin typeface="Courier New" charset="0"/>
                <a:ea typeface="Courier New" charset="0"/>
                <a:cs typeface="Courier New" charset="0"/>
              </a:rPr>
              <a:t>         </a:t>
            </a:r>
            <a:r>
              <a:rPr lang="mr-IN" dirty="0" err="1">
                <a:latin typeface="Courier New" charset="0"/>
                <a:ea typeface="Courier New" charset="0"/>
                <a:cs typeface="Courier New" charset="0"/>
              </a:rPr>
              <a:t>a</a:t>
            </a:r>
            <a:r>
              <a:rPr lang="mr-IN" dirty="0">
                <a:latin typeface="Courier New" charset="0"/>
                <a:ea typeface="Courier New" charset="0"/>
                <a:cs typeface="Courier New" charset="0"/>
              </a:rPr>
              <a:t>[</a:t>
            </a:r>
            <a:r>
              <a:rPr lang="mr-IN" dirty="0" err="1">
                <a:latin typeface="Courier New" charset="0"/>
                <a:ea typeface="Courier New" charset="0"/>
                <a:cs typeface="Courier New" charset="0"/>
              </a:rPr>
              <a:t>j</a:t>
            </a:r>
            <a:r>
              <a:rPr lang="mr-IN" dirty="0">
                <a:latin typeface="Courier New" charset="0"/>
                <a:ea typeface="Courier New" charset="0"/>
                <a:cs typeface="Courier New" charset="0"/>
              </a:rPr>
              <a:t>] = </a:t>
            </a:r>
            <a:r>
              <a:rPr lang="mr-IN" dirty="0" err="1">
                <a:latin typeface="Courier New" charset="0"/>
                <a:ea typeface="Courier New" charset="0"/>
                <a:cs typeface="Courier New" charset="0"/>
              </a:rPr>
              <a:t>temp</a:t>
            </a:r>
            <a:r>
              <a:rPr lang="mr-IN" dirty="0">
                <a:latin typeface="Courier New" charset="0"/>
                <a:ea typeface="Courier New" charset="0"/>
                <a:cs typeface="Courier New" charset="0"/>
              </a:rPr>
              <a:t>;</a:t>
            </a:r>
          </a:p>
          <a:p>
            <a:pPr marL="0" indent="0">
              <a:buNone/>
            </a:pPr>
            <a:r>
              <a:rPr lang="en-US" dirty="0">
                <a:latin typeface="Courier New" charset="0"/>
                <a:ea typeface="Courier New" charset="0"/>
                <a:cs typeface="Courier New" charset="0"/>
              </a:rPr>
              <a:t>      </a:t>
            </a:r>
            <a:r>
              <a:rPr lang="mr-IN" dirty="0">
                <a:latin typeface="Courier New" charset="0"/>
                <a:ea typeface="Courier New" charset="0"/>
                <a:cs typeface="Courier New" charset="0"/>
              </a:rPr>
              <a:t>}</a:t>
            </a:r>
            <a:endParaRPr lang="en-US" dirty="0">
              <a:latin typeface="Courier New" charset="0"/>
              <a:ea typeface="Courier New" charset="0"/>
              <a:cs typeface="Courier New" charset="0"/>
            </a:endParaRPr>
          </a:p>
          <a:p>
            <a:pPr marL="0" indent="0">
              <a:buNone/>
            </a:pPr>
            <a:r>
              <a:rPr lang="en-US" dirty="0">
                <a:latin typeface="Courier New" charset="0"/>
                <a:ea typeface="Courier New" charset="0"/>
                <a:cs typeface="Courier New" charset="0"/>
              </a:rPr>
              <a:t>   </a:t>
            </a:r>
            <a:r>
              <a:rPr lang="mr-IN" dirty="0">
                <a:latin typeface="Courier New" charset="0"/>
                <a:ea typeface="Courier New" charset="0"/>
                <a:cs typeface="Courier New" charset="0"/>
              </a:rPr>
              <a:t>}</a:t>
            </a:r>
          </a:p>
          <a:p>
            <a:pPr marL="0" indent="0">
              <a:buNone/>
            </a:pPr>
            <a:r>
              <a:rPr lang="mr-IN" dirty="0">
                <a:latin typeface="Courier New" charset="0"/>
                <a:ea typeface="Courier New" charset="0"/>
                <a:cs typeface="Courier New" charset="0"/>
              </a:rPr>
              <a:t>}</a:t>
            </a:r>
            <a:endParaRPr lang="en-US" dirty="0"/>
          </a:p>
        </p:txBody>
      </p:sp>
    </p:spTree>
    <p:extLst>
      <p:ext uri="{BB962C8B-B14F-4D97-AF65-F5344CB8AC3E}">
        <p14:creationId xmlns:p14="http://schemas.microsoft.com/office/powerpoint/2010/main" val="21581442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improvements</a:t>
            </a:r>
          </a:p>
        </p:txBody>
      </p:sp>
      <p:sp>
        <p:nvSpPr>
          <p:cNvPr id="3" name="Content Placeholder 2"/>
          <p:cNvSpPr>
            <a:spLocks noGrp="1"/>
          </p:cNvSpPr>
          <p:nvPr>
            <p:ph idx="1"/>
          </p:nvPr>
        </p:nvSpPr>
        <p:spPr/>
        <p:txBody>
          <a:bodyPr>
            <a:normAutofit/>
          </a:bodyPr>
          <a:lstStyle/>
          <a:p>
            <a:r>
              <a:rPr lang="en-US" sz="1800" dirty="0"/>
              <a:t>What if the collection was already sorted?</a:t>
            </a:r>
          </a:p>
          <a:p>
            <a:r>
              <a:rPr lang="en-US" sz="1800" dirty="0"/>
              <a:t>What if only a few elements were out of place and after a couple of “bubble ups,” the collection was sorted?</a:t>
            </a:r>
          </a:p>
          <a:p>
            <a:r>
              <a:rPr lang="en-US" sz="1800" dirty="0"/>
              <a:t>We want to be able to </a:t>
            </a:r>
            <a:r>
              <a:rPr lang="en-US" sz="1800" dirty="0">
                <a:solidFill>
                  <a:schemeClr val="accent1"/>
                </a:solidFill>
              </a:rPr>
              <a:t>detect this and “stop early”</a:t>
            </a:r>
          </a:p>
          <a:p>
            <a:endParaRPr lang="en-US" sz="1800" dirty="0"/>
          </a:p>
          <a:p>
            <a:r>
              <a:rPr lang="en-US" sz="1800" dirty="0"/>
              <a:t>How to do that?</a:t>
            </a:r>
          </a:p>
        </p:txBody>
      </p:sp>
    </p:spTree>
    <p:extLst>
      <p:ext uri="{BB962C8B-B14F-4D97-AF65-F5344CB8AC3E}">
        <p14:creationId xmlns:p14="http://schemas.microsoft.com/office/powerpoint/2010/main" val="31755446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a </a:t>
            </a:r>
            <a:r>
              <a:rPr lang="en-US" dirty="0" err="1"/>
              <a:t>boolean</a:t>
            </a:r>
            <a:r>
              <a:rPr lang="en-US" dirty="0"/>
              <a:t> “flag”</a:t>
            </a:r>
          </a:p>
        </p:txBody>
      </p:sp>
      <p:sp>
        <p:nvSpPr>
          <p:cNvPr id="3" name="Content Placeholder 2"/>
          <p:cNvSpPr>
            <a:spLocks noGrp="1"/>
          </p:cNvSpPr>
          <p:nvPr>
            <p:ph idx="1"/>
          </p:nvPr>
        </p:nvSpPr>
        <p:spPr/>
        <p:txBody>
          <a:bodyPr>
            <a:normAutofit/>
          </a:bodyPr>
          <a:lstStyle/>
          <a:p>
            <a:r>
              <a:rPr lang="en-US" sz="1800" dirty="0"/>
              <a:t>We can use a </a:t>
            </a:r>
            <a:r>
              <a:rPr lang="en-US" sz="1800" dirty="0" err="1"/>
              <a:t>boolean</a:t>
            </a:r>
            <a:r>
              <a:rPr lang="en-US" sz="1800" dirty="0"/>
              <a:t> variable to determine if any swapping occurred during the “bubble up.”</a:t>
            </a:r>
          </a:p>
          <a:p>
            <a:r>
              <a:rPr lang="en-US" sz="1800" b="1" dirty="0">
                <a:solidFill>
                  <a:schemeClr val="accent1"/>
                </a:solidFill>
              </a:rPr>
              <a:t>If no swapping occurred, then we know that the collection is already sorted!</a:t>
            </a:r>
          </a:p>
          <a:p>
            <a:r>
              <a:rPr lang="en-US" sz="1800" dirty="0"/>
              <a:t>This </a:t>
            </a:r>
            <a:r>
              <a:rPr lang="en-US" sz="1800" dirty="0" err="1"/>
              <a:t>boolean</a:t>
            </a:r>
            <a:r>
              <a:rPr lang="en-US" sz="1800" dirty="0"/>
              <a:t> “flag” needs to be reset after each “bubble up.”</a:t>
            </a:r>
          </a:p>
          <a:p>
            <a:endParaRPr lang="en-US" sz="1800" dirty="0"/>
          </a:p>
        </p:txBody>
      </p:sp>
    </p:spTree>
    <p:extLst>
      <p:ext uri="{BB962C8B-B14F-4D97-AF65-F5344CB8AC3E}">
        <p14:creationId xmlns:p14="http://schemas.microsoft.com/office/powerpoint/2010/main" val="3737376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3935" y="1151165"/>
            <a:ext cx="5990719" cy="4501773"/>
          </a:xfrm>
        </p:spPr>
      </p:pic>
    </p:spTree>
    <p:extLst>
      <p:ext uri="{BB962C8B-B14F-4D97-AF65-F5344CB8AC3E}">
        <p14:creationId xmlns:p14="http://schemas.microsoft.com/office/powerpoint/2010/main" val="41190534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802" y="1151165"/>
            <a:ext cx="5968985" cy="4501773"/>
          </a:xfrm>
        </p:spPr>
      </p:pic>
    </p:spTree>
    <p:extLst>
      <p:ext uri="{BB962C8B-B14F-4D97-AF65-F5344CB8AC3E}">
        <p14:creationId xmlns:p14="http://schemas.microsoft.com/office/powerpoint/2010/main" val="21363931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802" y="1151165"/>
            <a:ext cx="5968985" cy="4501773"/>
          </a:xfrm>
        </p:spPr>
      </p:pic>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0562" y="1163411"/>
            <a:ext cx="5957462" cy="4501773"/>
          </a:xfrm>
          <a:prstGeom prst="rect">
            <a:avLst/>
          </a:prstGeom>
        </p:spPr>
      </p:pic>
    </p:spTree>
    <p:extLst>
      <p:ext uri="{BB962C8B-B14F-4D97-AF65-F5344CB8AC3E}">
        <p14:creationId xmlns:p14="http://schemas.microsoft.com/office/powerpoint/2010/main" val="16665838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802" y="1151165"/>
            <a:ext cx="5968985" cy="4501773"/>
          </a:xfrm>
        </p:spPr>
      </p:pic>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4802" y="1212397"/>
            <a:ext cx="5968985" cy="4501772"/>
          </a:xfrm>
          <a:prstGeom prst="rect">
            <a:avLst/>
          </a:prstGeom>
        </p:spPr>
      </p:pic>
    </p:spTree>
    <p:extLst>
      <p:ext uri="{BB962C8B-B14F-4D97-AF65-F5344CB8AC3E}">
        <p14:creationId xmlns:p14="http://schemas.microsoft.com/office/powerpoint/2010/main" val="8770919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802" y="1153907"/>
            <a:ext cx="5968985" cy="4496288"/>
          </a:xfrm>
        </p:spPr>
      </p:pic>
    </p:spTree>
    <p:extLst>
      <p:ext uri="{BB962C8B-B14F-4D97-AF65-F5344CB8AC3E}">
        <p14:creationId xmlns:p14="http://schemas.microsoft.com/office/powerpoint/2010/main" val="4636183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802" y="1156079"/>
            <a:ext cx="5968985" cy="4491944"/>
          </a:xfrm>
        </p:spPr>
      </p:pic>
    </p:spTree>
    <p:extLst>
      <p:ext uri="{BB962C8B-B14F-4D97-AF65-F5344CB8AC3E}">
        <p14:creationId xmlns:p14="http://schemas.microsoft.com/office/powerpoint/2010/main" val="2419336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5510" y="1151165"/>
            <a:ext cx="5967567" cy="4501773"/>
          </a:xfrm>
        </p:spPr>
      </p:pic>
    </p:spTree>
    <p:extLst>
      <p:ext uri="{BB962C8B-B14F-4D97-AF65-F5344CB8AC3E}">
        <p14:creationId xmlns:p14="http://schemas.microsoft.com/office/powerpoint/2010/main" val="35024571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457200" y="274637"/>
            <a:ext cx="8229600" cy="1498599"/>
          </a:xfrm>
        </p:spPr>
        <p:txBody>
          <a:bodyPr>
            <a:normAutofit/>
          </a:bodyPr>
          <a:lstStyle/>
          <a:p>
            <a:r>
              <a:rPr lang="en-US">
                <a:latin typeface="Tahoma" charset="0"/>
              </a:rPr>
              <a:t>How to represent a collection of same-type data?</a:t>
            </a:r>
            <a:endParaRPr lang="en-US" dirty="0">
              <a:latin typeface="Tahoma" charset="0"/>
            </a:endParaRPr>
          </a:p>
        </p:txBody>
      </p:sp>
      <p:sp>
        <p:nvSpPr>
          <p:cNvPr id="6147" name="Rectangle 3"/>
          <p:cNvSpPr>
            <a:spLocks noGrp="1" noChangeArrowheads="1"/>
          </p:cNvSpPr>
          <p:nvPr>
            <p:ph type="body" idx="1"/>
          </p:nvPr>
        </p:nvSpPr>
        <p:spPr>
          <a:xfrm>
            <a:off x="276225" y="1971675"/>
            <a:ext cx="8667750" cy="4530725"/>
          </a:xfrm>
        </p:spPr>
        <p:txBody>
          <a:bodyPr/>
          <a:lstStyle/>
          <a:p>
            <a:r>
              <a:rPr lang="en-US" dirty="0">
                <a:latin typeface="Tahoma" charset="0"/>
              </a:rPr>
              <a:t>Suppose you need to store 100 years worth of data on the number of cars in SC  --  would you define 100 variables? </a:t>
            </a:r>
          </a:p>
          <a:p>
            <a:pPr eaLnBrk="1" hangingPunct="1"/>
            <a:endParaRPr lang="en-US" dirty="0">
              <a:latin typeface="Tahoma" charset="0"/>
            </a:endParaRPr>
          </a:p>
          <a:p>
            <a:pPr lvl="1" eaLnBrk="1" hangingPunct="1">
              <a:buFont typeface="Wingdings" charset="0"/>
              <a:buNone/>
            </a:pPr>
            <a:r>
              <a:rPr lang="en-US" sz="3600" dirty="0" err="1">
                <a:latin typeface="Courier New" charset="0"/>
              </a:rPr>
              <a:t>int</a:t>
            </a:r>
            <a:r>
              <a:rPr lang="en-US" sz="3600" dirty="0">
                <a:latin typeface="Courier New" charset="0"/>
              </a:rPr>
              <a:t> y1, y2,..., y100;</a:t>
            </a:r>
          </a:p>
          <a:p>
            <a:pPr eaLnBrk="1" hangingPunct="1"/>
            <a:endParaRPr lang="en-US" dirty="0">
              <a:latin typeface="Tahoma" charset="0"/>
            </a:endParaRPr>
          </a:p>
        </p:txBody>
      </p:sp>
    </p:spTree>
    <p:extLst>
      <p:ext uri="{BB962C8B-B14F-4D97-AF65-F5344CB8AC3E}">
        <p14:creationId xmlns:p14="http://schemas.microsoft.com/office/powerpoint/2010/main" val="1297487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147">
                                            <p:txEl>
                                              <p:pRg st="2" end="2"/>
                                            </p:txEl>
                                          </p:spTgt>
                                        </p:tgtEl>
                                        <p:attrNameLst>
                                          <p:attrName>style.visibility</p:attrName>
                                        </p:attrNameLst>
                                      </p:cBhvr>
                                      <p:to>
                                        <p:strVal val="visible"/>
                                      </p:to>
                                    </p:set>
                                    <p:animEffect transition="in" filter="box(in)">
                                      <p:cBhvr>
                                        <p:cTn id="7" dur="500"/>
                                        <p:tgtEl>
                                          <p:spTgt spid="61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802" y="1151735"/>
            <a:ext cx="5968985" cy="4500632"/>
          </a:xfrm>
        </p:spPr>
      </p:pic>
    </p:spTree>
    <p:extLst>
      <p:ext uri="{BB962C8B-B14F-4D97-AF65-F5344CB8AC3E}">
        <p14:creationId xmlns:p14="http://schemas.microsoft.com/office/powerpoint/2010/main" val="8160867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9095" y="1151165"/>
            <a:ext cx="5960399" cy="4501773"/>
          </a:xfrm>
        </p:spPr>
      </p:pic>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095" y="1169359"/>
            <a:ext cx="5960399" cy="4489877"/>
          </a:xfrm>
          <a:prstGeom prst="rect">
            <a:avLst/>
          </a:prstGeom>
        </p:spPr>
      </p:pic>
    </p:spTree>
    <p:extLst>
      <p:ext uri="{BB962C8B-B14F-4D97-AF65-F5344CB8AC3E}">
        <p14:creationId xmlns:p14="http://schemas.microsoft.com/office/powerpoint/2010/main" val="260893232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9095" y="1151165"/>
            <a:ext cx="5960399" cy="4501773"/>
          </a:xfrm>
        </p:spPr>
      </p:pic>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095" y="1170460"/>
            <a:ext cx="5960399" cy="4487676"/>
          </a:xfrm>
          <a:prstGeom prst="rect">
            <a:avLst/>
          </a:prstGeom>
        </p:spPr>
      </p:pic>
    </p:spTree>
    <p:extLst>
      <p:ext uri="{BB962C8B-B14F-4D97-AF65-F5344CB8AC3E}">
        <p14:creationId xmlns:p14="http://schemas.microsoft.com/office/powerpoint/2010/main" val="7208365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9095" y="1158213"/>
            <a:ext cx="5960399" cy="4487676"/>
          </a:xfrm>
        </p:spPr>
      </p:pic>
    </p:spTree>
    <p:extLst>
      <p:ext uri="{BB962C8B-B14F-4D97-AF65-F5344CB8AC3E}">
        <p14:creationId xmlns:p14="http://schemas.microsoft.com/office/powerpoint/2010/main" val="9333593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1966" y="1151165"/>
            <a:ext cx="5954657" cy="4501773"/>
          </a:xfrm>
        </p:spPr>
      </p:pic>
    </p:spTree>
    <p:extLst>
      <p:ext uri="{BB962C8B-B14F-4D97-AF65-F5344CB8AC3E}">
        <p14:creationId xmlns:p14="http://schemas.microsoft.com/office/powerpoint/2010/main" val="31453338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9095" y="1154439"/>
            <a:ext cx="5960399" cy="4495224"/>
          </a:xfrm>
        </p:spPr>
      </p:pic>
    </p:spTree>
    <p:extLst>
      <p:ext uri="{BB962C8B-B14F-4D97-AF65-F5344CB8AC3E}">
        <p14:creationId xmlns:p14="http://schemas.microsoft.com/office/powerpoint/2010/main" val="392553269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9095" y="1153907"/>
            <a:ext cx="5960399" cy="4496289"/>
          </a:xfrm>
        </p:spPr>
      </p:pic>
    </p:spTree>
    <p:extLst>
      <p:ext uri="{BB962C8B-B14F-4D97-AF65-F5344CB8AC3E}">
        <p14:creationId xmlns:p14="http://schemas.microsoft.com/office/powerpoint/2010/main" val="25808436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1966" y="1151165"/>
            <a:ext cx="5954657" cy="4501773"/>
          </a:xfrm>
        </p:spPr>
      </p:pic>
    </p:spTree>
    <p:extLst>
      <p:ext uri="{BB962C8B-B14F-4D97-AF65-F5344CB8AC3E}">
        <p14:creationId xmlns:p14="http://schemas.microsoft.com/office/powerpoint/2010/main" val="75920627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9164" y="1151165"/>
            <a:ext cx="5940260" cy="4501773"/>
          </a:xfrm>
        </p:spPr>
      </p:pic>
    </p:spTree>
    <p:extLst>
      <p:ext uri="{BB962C8B-B14F-4D97-AF65-F5344CB8AC3E}">
        <p14:creationId xmlns:p14="http://schemas.microsoft.com/office/powerpoint/2010/main" val="20048544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8471" y="1212397"/>
            <a:ext cx="5941646" cy="4501773"/>
          </a:xfrm>
        </p:spPr>
      </p:pic>
    </p:spTree>
    <p:extLst>
      <p:ext uri="{BB962C8B-B14F-4D97-AF65-F5344CB8AC3E}">
        <p14:creationId xmlns:p14="http://schemas.microsoft.com/office/powerpoint/2010/main" val="2898558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457200" y="274637"/>
            <a:ext cx="8229600" cy="1498599"/>
          </a:xfrm>
        </p:spPr>
        <p:txBody>
          <a:bodyPr>
            <a:normAutofit/>
          </a:bodyPr>
          <a:lstStyle/>
          <a:p>
            <a:r>
              <a:rPr lang="en-US">
                <a:latin typeface="Tahoma" charset="0"/>
              </a:rPr>
              <a:t>How to represent a collection of same-type data?</a:t>
            </a:r>
            <a:endParaRPr lang="en-US" dirty="0">
              <a:latin typeface="Tahoma" charset="0"/>
            </a:endParaRPr>
          </a:p>
        </p:txBody>
      </p:sp>
      <p:sp>
        <p:nvSpPr>
          <p:cNvPr id="6147" name="Rectangle 3"/>
          <p:cNvSpPr>
            <a:spLocks noGrp="1" noChangeArrowheads="1"/>
          </p:cNvSpPr>
          <p:nvPr>
            <p:ph type="body" idx="1"/>
          </p:nvPr>
        </p:nvSpPr>
        <p:spPr>
          <a:xfrm>
            <a:off x="276225" y="1971675"/>
            <a:ext cx="8667750" cy="4530725"/>
          </a:xfrm>
        </p:spPr>
        <p:txBody>
          <a:bodyPr/>
          <a:lstStyle/>
          <a:p>
            <a:pPr eaLnBrk="1" hangingPunct="1"/>
            <a:r>
              <a:rPr lang="en-US" dirty="0">
                <a:latin typeface="Tahoma" charset="0"/>
              </a:rPr>
              <a:t>How would you initialize those variables?</a:t>
            </a:r>
          </a:p>
          <a:p>
            <a:pPr marL="0" indent="0" eaLnBrk="1" hangingPunct="1">
              <a:buNone/>
            </a:pPr>
            <a:endParaRPr lang="en-US" dirty="0">
              <a:latin typeface="Tahoma" charset="0"/>
            </a:endParaRPr>
          </a:p>
        </p:txBody>
      </p:sp>
    </p:spTree>
    <p:extLst>
      <p:ext uri="{BB962C8B-B14F-4D97-AF65-F5344CB8AC3E}">
        <p14:creationId xmlns:p14="http://schemas.microsoft.com/office/powerpoint/2010/main" val="106466871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1198" y="1212397"/>
            <a:ext cx="5956192" cy="4501773"/>
          </a:xfrm>
        </p:spPr>
      </p:pic>
    </p:spTree>
    <p:extLst>
      <p:ext uri="{BB962C8B-B14F-4D97-AF65-F5344CB8AC3E}">
        <p14:creationId xmlns:p14="http://schemas.microsoft.com/office/powerpoint/2010/main" val="42464492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77602" y="1151165"/>
            <a:ext cx="5923385" cy="4501773"/>
          </a:xfrm>
        </p:spPr>
      </p:pic>
    </p:spTree>
    <p:extLst>
      <p:ext uri="{BB962C8B-B14F-4D97-AF65-F5344CB8AC3E}">
        <p14:creationId xmlns:p14="http://schemas.microsoft.com/office/powerpoint/2010/main" val="33906165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6220" y="1151165"/>
            <a:ext cx="5946146" cy="4501773"/>
          </a:xfrm>
        </p:spPr>
      </p:pic>
    </p:spTree>
    <p:extLst>
      <p:ext uri="{BB962C8B-B14F-4D97-AF65-F5344CB8AC3E}">
        <p14:creationId xmlns:p14="http://schemas.microsoft.com/office/powerpoint/2010/main" val="142240104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9095" y="1153336"/>
            <a:ext cx="5960399" cy="4497431"/>
          </a:xfrm>
        </p:spPr>
      </p:pic>
    </p:spTree>
    <p:extLst>
      <p:ext uri="{BB962C8B-B14F-4D97-AF65-F5344CB8AC3E}">
        <p14:creationId xmlns:p14="http://schemas.microsoft.com/office/powerpoint/2010/main" val="419206464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6220" y="1151165"/>
            <a:ext cx="5946146" cy="4501773"/>
          </a:xfrm>
        </p:spPr>
      </p:pic>
    </p:spTree>
    <p:extLst>
      <p:ext uri="{BB962C8B-B14F-4D97-AF65-F5344CB8AC3E}">
        <p14:creationId xmlns:p14="http://schemas.microsoft.com/office/powerpoint/2010/main" val="161183393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9095" y="1151165"/>
            <a:ext cx="5960399" cy="4501773"/>
          </a:xfrm>
        </p:spPr>
      </p:pic>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095" y="1170484"/>
            <a:ext cx="5960399" cy="4487626"/>
          </a:xfrm>
          <a:prstGeom prst="rect">
            <a:avLst/>
          </a:prstGeom>
        </p:spPr>
      </p:pic>
    </p:spTree>
    <p:extLst>
      <p:ext uri="{BB962C8B-B14F-4D97-AF65-F5344CB8AC3E}">
        <p14:creationId xmlns:p14="http://schemas.microsoft.com/office/powerpoint/2010/main" val="255836917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9095" y="1151165"/>
            <a:ext cx="5960399" cy="4501773"/>
          </a:xfrm>
        </p:spPr>
      </p:pic>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095" y="1170484"/>
            <a:ext cx="5960399" cy="4487626"/>
          </a:xfrm>
          <a:prstGeom prst="rect">
            <a:avLst/>
          </a:prstGeom>
        </p:spPr>
      </p:pic>
      <p:pic>
        <p:nvPicPr>
          <p:cNvPr id="5"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1247" y="1165312"/>
            <a:ext cx="5916093" cy="4487626"/>
          </a:xfrm>
          <a:prstGeom prst="rect">
            <a:avLst/>
          </a:prstGeom>
        </p:spPr>
      </p:pic>
    </p:spTree>
    <p:extLst>
      <p:ext uri="{BB962C8B-B14F-4D97-AF65-F5344CB8AC3E}">
        <p14:creationId xmlns:p14="http://schemas.microsoft.com/office/powerpoint/2010/main" val="46432187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9095" y="1151165"/>
            <a:ext cx="5960399" cy="4501773"/>
          </a:xfrm>
        </p:spPr>
      </p:pic>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3427" y="1170484"/>
            <a:ext cx="5951735" cy="4487626"/>
          </a:xfrm>
          <a:prstGeom prst="rect">
            <a:avLst/>
          </a:prstGeom>
        </p:spPr>
      </p:pic>
    </p:spTree>
    <p:extLst>
      <p:ext uri="{BB962C8B-B14F-4D97-AF65-F5344CB8AC3E}">
        <p14:creationId xmlns:p14="http://schemas.microsoft.com/office/powerpoint/2010/main" val="136102018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9095" y="1151165"/>
            <a:ext cx="5960399" cy="4501773"/>
          </a:xfrm>
        </p:spPr>
      </p:pic>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804" y="1170484"/>
            <a:ext cx="5958978" cy="4487626"/>
          </a:xfrm>
          <a:prstGeom prst="rect">
            <a:avLst/>
          </a:prstGeom>
        </p:spPr>
      </p:pic>
    </p:spTree>
    <p:extLst>
      <p:ext uri="{BB962C8B-B14F-4D97-AF65-F5344CB8AC3E}">
        <p14:creationId xmlns:p14="http://schemas.microsoft.com/office/powerpoint/2010/main" val="167516687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9095" y="1151165"/>
            <a:ext cx="5960399" cy="4501773"/>
          </a:xfrm>
        </p:spPr>
      </p:pic>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095" y="1174263"/>
            <a:ext cx="5960399" cy="4480067"/>
          </a:xfrm>
          <a:prstGeom prst="rect">
            <a:avLst/>
          </a:prstGeom>
        </p:spPr>
      </p:pic>
    </p:spTree>
    <p:extLst>
      <p:ext uri="{BB962C8B-B14F-4D97-AF65-F5344CB8AC3E}">
        <p14:creationId xmlns:p14="http://schemas.microsoft.com/office/powerpoint/2010/main" val="302983076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CpScStd">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AD1F1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21370</TotalTime>
  <Words>5315</Words>
  <Application>Microsoft Macintosh PowerPoint</Application>
  <PresentationFormat>On-screen Show (4:3)</PresentationFormat>
  <Paragraphs>868</Paragraphs>
  <Slides>201</Slides>
  <Notes>64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201</vt:i4>
      </vt:variant>
    </vt:vector>
  </HeadingPairs>
  <TitlesOfParts>
    <vt:vector size="209" baseType="lpstr">
      <vt:lpstr>Arial</vt:lpstr>
      <vt:lpstr>Calibri</vt:lpstr>
      <vt:lpstr>Courier New</vt:lpstr>
      <vt:lpstr>Tahoma</vt:lpstr>
      <vt:lpstr>Times New Roman</vt:lpstr>
      <vt:lpstr>Wingdings</vt:lpstr>
      <vt:lpstr>Wingdings 2</vt:lpstr>
      <vt:lpstr>Equity</vt:lpstr>
      <vt:lpstr>Roll of paper towels</vt:lpstr>
      <vt:lpstr>Collection of rolls of paper towels</vt:lpstr>
      <vt:lpstr>Can of Coke</vt:lpstr>
      <vt:lpstr>Collection of cans of Coke</vt:lpstr>
      <vt:lpstr>Egg</vt:lpstr>
      <vt:lpstr>Collection of eggs</vt:lpstr>
      <vt:lpstr>How to represent a collection of same-type data?</vt:lpstr>
      <vt:lpstr>How to represent a collection of same-type data?</vt:lpstr>
      <vt:lpstr>How to represent a collection of same-type data?</vt:lpstr>
      <vt:lpstr>How to represent a collection of same-type data?</vt:lpstr>
      <vt:lpstr>How to represent a collection of same-type data?</vt:lpstr>
      <vt:lpstr>How to represent a collection of same-type data?</vt:lpstr>
      <vt:lpstr>How to represent a collection of same-type data?</vt:lpstr>
      <vt:lpstr>How to represent a collection of same-type data?</vt:lpstr>
      <vt:lpstr>Introduction to Arrays</vt:lpstr>
      <vt:lpstr>Declaring Arrays</vt:lpstr>
      <vt:lpstr>Declaring and Initializing Arrays</vt:lpstr>
      <vt:lpstr>Declaring and Initializing Arrays</vt:lpstr>
      <vt:lpstr>Defined Constant as Array Size</vt:lpstr>
      <vt:lpstr>Multidimensional Arrays</vt:lpstr>
      <vt:lpstr>Initializing Multidimensional Arrays</vt:lpstr>
      <vt:lpstr>Three-dimensional Visualization</vt:lpstr>
      <vt:lpstr>Accessing Array Elements</vt:lpstr>
      <vt:lpstr>Accessing Array Elements</vt:lpstr>
      <vt:lpstr>Accessing Array Elements</vt:lpstr>
      <vt:lpstr>Assigning values to an array</vt:lpstr>
      <vt:lpstr>Assigning values to an array</vt:lpstr>
      <vt:lpstr>Assigning values to an array</vt:lpstr>
      <vt:lpstr>Exercise</vt:lpstr>
      <vt:lpstr>Exercise</vt:lpstr>
      <vt:lpstr>Exercise</vt:lpstr>
      <vt:lpstr>Exercise</vt:lpstr>
      <vt:lpstr>Arrays:  Powerful Storage Mechanism</vt:lpstr>
      <vt:lpstr>Review:  Accessing Array Elements  </vt:lpstr>
      <vt:lpstr>for-loops with Arrays</vt:lpstr>
      <vt:lpstr>Print Contents of Array</vt:lpstr>
      <vt:lpstr>Print Contents of Array</vt:lpstr>
      <vt:lpstr>Print Contents of Array</vt:lpstr>
      <vt:lpstr>Print Contents of Array</vt:lpstr>
      <vt:lpstr>Find Maximum</vt:lpstr>
      <vt:lpstr>Find Maximum</vt:lpstr>
      <vt:lpstr>Find average</vt:lpstr>
      <vt:lpstr>Find average</vt:lpstr>
      <vt:lpstr>Number of elements greater than average</vt:lpstr>
      <vt:lpstr>Number of elements greater than average</vt:lpstr>
      <vt:lpstr>Find pair sum</vt:lpstr>
      <vt:lpstr>Find pair sum</vt:lpstr>
      <vt:lpstr>Solution</vt:lpstr>
      <vt:lpstr>Randomly re-shuffle numbers 30 times</vt:lpstr>
      <vt:lpstr>Randomly re-shuffle numbers 30 times</vt:lpstr>
      <vt:lpstr>Solution</vt:lpstr>
      <vt:lpstr>Exercises for you to think about…</vt:lpstr>
      <vt:lpstr>Copy array1 to array2 in reverse order</vt:lpstr>
      <vt:lpstr>Print sum of top-bottom pairs</vt:lpstr>
      <vt:lpstr>Group avg</vt:lpstr>
      <vt:lpstr>Arrays and Sorting</vt:lpstr>
      <vt:lpstr>Bubble sort</vt:lpstr>
      <vt:lpstr>Bubble sort</vt:lpstr>
      <vt:lpstr>Bubble sort</vt:lpstr>
      <vt:lpstr>Bubble sort</vt:lpstr>
      <vt:lpstr>Bubble sort</vt:lpstr>
      <vt:lpstr>Bubble sort</vt:lpstr>
      <vt:lpstr>Bubble sort</vt:lpstr>
      <vt:lpstr>Bubble sort algorithm (pseudocode)</vt:lpstr>
      <vt:lpstr>Swap, in C:</vt:lpstr>
      <vt:lpstr>Swapping array elements</vt:lpstr>
      <vt:lpstr>Notice that…</vt:lpstr>
      <vt:lpstr>How many times to perform bubble-up?</vt:lpstr>
      <vt:lpstr>“bubbling” all the elements</vt:lpstr>
      <vt:lpstr>Bubblesort code</vt:lpstr>
      <vt:lpstr>improvements</vt:lpstr>
      <vt:lpstr>Use a boolean “flag”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Truth in cs act</vt:lpstr>
      <vt:lpstr>mergesort</vt:lpstr>
      <vt:lpstr>Mergesort algorithm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Selection sort</vt:lpstr>
      <vt:lpstr>Selection sort</vt:lpstr>
      <vt:lpstr>PowerPoint Presentation</vt:lpstr>
      <vt:lpstr>Selection Sort (solution 1)</vt:lpstr>
      <vt:lpstr>Selection Sort (solution 2)</vt:lpstr>
      <vt:lpstr>Selection Sort cont’d</vt:lpstr>
      <vt:lpstr>Selection Sort cont’d</vt:lpstr>
      <vt:lpstr>Reverse an array</vt:lpstr>
      <vt:lpstr>Reverse an Array</vt:lpstr>
      <vt:lpstr>Merge two sorted array</vt:lpstr>
      <vt:lpstr>Search Algorithms</vt:lpstr>
      <vt:lpstr>Unordered list – linear search</vt:lpstr>
      <vt:lpstr>Ordered list – linear search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Visual Basic 2008: Reloaded 3e</dc:title>
  <dc:creator>Pat Sterling</dc:creator>
  <cp:lastModifiedBy>Andrew Duchowski</cp:lastModifiedBy>
  <cp:revision>346</cp:revision>
  <cp:lastPrinted>2014-12-30T22:11:25Z</cp:lastPrinted>
  <dcterms:created xsi:type="dcterms:W3CDTF">2006-08-16T00:00:00Z</dcterms:created>
  <dcterms:modified xsi:type="dcterms:W3CDTF">2020-08-16T14:33:37Z</dcterms:modified>
</cp:coreProperties>
</file>